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582" r:id="rId2"/>
    <p:sldId id="646" r:id="rId3"/>
    <p:sldId id="645" r:id="rId4"/>
    <p:sldId id="635" r:id="rId5"/>
    <p:sldId id="636" r:id="rId6"/>
    <p:sldId id="644" r:id="rId7"/>
    <p:sldId id="640" r:id="rId8"/>
    <p:sldId id="641" r:id="rId9"/>
    <p:sldId id="647" r:id="rId10"/>
    <p:sldId id="648" r:id="rId11"/>
    <p:sldId id="649" r:id="rId12"/>
    <p:sldId id="650" r:id="rId13"/>
    <p:sldId id="65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p:cViewPr>
        <p:scale>
          <a:sx n="70" d="100"/>
          <a:sy n="70" d="100"/>
        </p:scale>
        <p:origin x="-1080" y="-84"/>
      </p:cViewPr>
      <p:guideLst>
        <p:guide orient="horz" pos="2160"/>
        <p:guide pos="2880"/>
      </p:guideLst>
    </p:cSldViewPr>
  </p:slideViewPr>
  <p:outlineViewPr>
    <p:cViewPr>
      <p:scale>
        <a:sx n="33" d="100"/>
        <a:sy n="33" d="100"/>
      </p:scale>
      <p:origin x="0" y="571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B6277-3D01-4DD2-AD48-BFE97C6A6299}" type="datetimeFigureOut">
              <a:rPr lang="en-IN" smtClean="0"/>
              <a:pPr/>
              <a:t>25-08-2021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88D936-5238-4364-847D-76E1C6C6183A}"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B61E9-2B6B-4AF9-98E3-D3F8A8AD7F76}"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B61E9-2B6B-4AF9-98E3-D3F8A8AD7F76}" type="datetimeFigureOut">
              <a:rPr lang="en-US" smtClean="0"/>
              <a:pPr/>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B61E9-2B6B-4AF9-98E3-D3F8A8AD7F76}"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B61E9-2B6B-4AF9-98E3-D3F8A8AD7F76}" type="datetimeFigureOut">
              <a:rPr lang="en-US" smtClean="0"/>
              <a:pPr/>
              <a:t>8/25/2021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B61E9-2B6B-4AF9-98E3-D3F8A8AD7F76}" type="datetimeFigureOut">
              <a:rPr lang="en-US" smtClean="0"/>
              <a:pPr/>
              <a:t>8/25/2021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B61E9-2B6B-4AF9-98E3-D3F8A8AD7F76}" type="datetimeFigureOut">
              <a:rPr lang="en-US" smtClean="0"/>
              <a:pPr/>
              <a:t>8/25/2021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B61E9-2B6B-4AF9-98E3-D3F8A8AD7F76}" type="datetimeFigureOut">
              <a:rPr lang="en-US" smtClean="0"/>
              <a:pPr/>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E1467-0B5C-4216-BAD4-B48C6D0A8D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B61E9-2B6B-4AF9-98E3-D3F8A8AD7F76}" type="datetimeFigureOut">
              <a:rPr lang="en-US" smtClean="0"/>
              <a:pPr/>
              <a:t>8/25/2021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E1467-0B5C-4216-BAD4-B48C6D0A8D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52400"/>
            <a:ext cx="8839200" cy="6553200"/>
          </a:xfrm>
        </p:spPr>
        <p:txBody>
          <a:bodyPr/>
          <a:lstStyle/>
          <a:p>
            <a:pPr eaLnBrk="1" hangingPunct="1"/>
            <a:endParaRPr lang="en-US" sz="5400" b="1" i="1" u="sng" dirty="0" smtClean="0">
              <a:solidFill>
                <a:schemeClr val="bg1"/>
              </a:solidFill>
            </a:endParaRPr>
          </a:p>
          <a:p>
            <a:pPr eaLnBrk="1" hangingPunct="1"/>
            <a:endParaRPr lang="en-US" sz="5400" b="1" i="1" u="sng" dirty="0" smtClean="0">
              <a:solidFill>
                <a:schemeClr val="bg1"/>
              </a:solidFill>
            </a:endParaRPr>
          </a:p>
        </p:txBody>
      </p:sp>
      <p:sp>
        <p:nvSpPr>
          <p:cNvPr id="3" name="Oval 2"/>
          <p:cNvSpPr/>
          <p:nvPr/>
        </p:nvSpPr>
        <p:spPr>
          <a:xfrm>
            <a:off x="228600" y="533400"/>
            <a:ext cx="8915400" cy="5715000"/>
          </a:xfrm>
          <a:prstGeom prst="ellipse">
            <a:avLst/>
          </a:prstGeom>
          <a:solidFill>
            <a:srgbClr val="00B0F0"/>
          </a:solidFill>
          <a:ln>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b="1" i="1" dirty="0" smtClean="0">
              <a:solidFill>
                <a:srgbClr val="FFFF00"/>
              </a:solidFill>
            </a:endParaRPr>
          </a:p>
          <a:p>
            <a:pPr algn="ctr"/>
            <a:r>
              <a:rPr lang="en-US" sz="4800" b="1" i="1" dirty="0" smtClean="0">
                <a:solidFill>
                  <a:srgbClr val="FFFF00"/>
                </a:solidFill>
              </a:rPr>
              <a:t>Wheel </a:t>
            </a:r>
            <a:r>
              <a:rPr lang="en-US" sz="4800" b="1" i="1" dirty="0" smtClean="0">
                <a:solidFill>
                  <a:srgbClr val="FFFF00"/>
                </a:solidFill>
              </a:rPr>
              <a:t>Wing 3 </a:t>
            </a:r>
            <a:endParaRPr lang="en-US" sz="4800" b="1" i="1" dirty="0" smtClean="0">
              <a:solidFill>
                <a:srgbClr val="FFFF00"/>
              </a:solidFill>
            </a:endParaRPr>
          </a:p>
          <a:p>
            <a:pPr algn="ctr"/>
            <a:r>
              <a:rPr lang="en-US" sz="2800" b="1" i="1" dirty="0" smtClean="0">
                <a:solidFill>
                  <a:srgbClr val="FFFF00"/>
                </a:solidFill>
              </a:rPr>
              <a:t>25.08.2021, Wednesday , </a:t>
            </a:r>
          </a:p>
          <a:p>
            <a:pPr algn="ctr"/>
            <a:r>
              <a:rPr lang="en-US" sz="2800" b="1" i="1" dirty="0" smtClean="0">
                <a:solidFill>
                  <a:srgbClr val="FFFF00"/>
                </a:solidFill>
              </a:rPr>
              <a:t>06.-00-07.30 am</a:t>
            </a:r>
          </a:p>
          <a:p>
            <a:pPr algn="ctr"/>
            <a:endParaRPr lang="en-US" sz="2400" b="1" i="1" dirty="0" smtClean="0">
              <a:solidFill>
                <a:schemeClr val="bg1"/>
              </a:solidFill>
              <a:latin typeface="Arial Narrow" pitchFamily="34" charset="0"/>
            </a:endParaRPr>
          </a:p>
          <a:p>
            <a:pPr lvl="0" algn="ctr"/>
            <a:r>
              <a:rPr lang="en-IN" sz="4000" b="1" i="1" dirty="0" smtClean="0"/>
              <a:t>“</a:t>
            </a:r>
            <a:r>
              <a:rPr lang="en-IN" sz="4000" b="1" i="1" dirty="0" smtClean="0"/>
              <a:t>And behold, you will be silent and unable to speak until the day that these things take place</a:t>
            </a:r>
            <a:r>
              <a:rPr lang="en-IN" sz="4000" b="1" i="1" dirty="0" smtClean="0"/>
              <a:t> ”</a:t>
            </a:r>
            <a:r>
              <a:rPr lang="en-IN" sz="4000" b="1" i="1" dirty="0" err="1" smtClean="0"/>
              <a:t>Lk</a:t>
            </a:r>
            <a:r>
              <a:rPr lang="en-IN" sz="4000" b="1" i="1" dirty="0" smtClean="0"/>
              <a:t> 1:20</a:t>
            </a:r>
            <a:r>
              <a:rPr lang="en-IN" sz="4000" b="1" i="1" dirty="0" smtClean="0">
                <a:latin typeface="Arial Narrow" pitchFamily="34" charset="0"/>
              </a:rPr>
              <a:t> </a:t>
            </a:r>
            <a:endParaRPr lang="en-IN" sz="4000" i="1" dirty="0" smtClean="0">
              <a:latin typeface="Arial Narrow" pitchFamily="34" charset="0"/>
            </a:endParaRPr>
          </a:p>
          <a:p>
            <a:pPr algn="ctr"/>
            <a:endParaRPr lang="en-IN"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r>
              <a:rPr lang="en-IN" dirty="0" smtClean="0">
                <a:solidFill>
                  <a:schemeClr val="bg1"/>
                </a:solidFill>
              </a:rPr>
              <a:t>Dear AOJ soldiers,</a:t>
            </a:r>
          </a:p>
          <a:p>
            <a:r>
              <a:rPr lang="en-IN" dirty="0" smtClean="0">
                <a:solidFill>
                  <a:schemeClr val="bg1"/>
                </a:solidFill>
              </a:rPr>
              <a:t>After about 2000 years of this incident, again we are given such a message! </a:t>
            </a:r>
          </a:p>
          <a:p>
            <a:r>
              <a:rPr lang="en-IN" dirty="0" smtClean="0">
                <a:solidFill>
                  <a:schemeClr val="bg1"/>
                </a:solidFill>
              </a:rPr>
              <a:t>The Message, the Good News of the birth of a forerunner for Jesus Christ’s Second Coming.</a:t>
            </a:r>
          </a:p>
          <a:p>
            <a:r>
              <a:rPr lang="en-IN" dirty="0" smtClean="0">
                <a:solidFill>
                  <a:schemeClr val="bg1"/>
                </a:solidFill>
              </a:rPr>
              <a:t>The Message about the birth  of a “Model Church” . </a:t>
            </a:r>
          </a:p>
          <a:p>
            <a:r>
              <a:rPr lang="en-IN" dirty="0" smtClean="0">
                <a:solidFill>
                  <a:schemeClr val="bg1"/>
                </a:solidFill>
              </a:rPr>
              <a:t>The Church which is the Body of Jesus Christ in which He really dwells,  the Church which is active and  lively ! A  Church which is fully alive where Holy Spirit is present 24 hours.  </a:t>
            </a:r>
          </a:p>
          <a:p>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IN" dirty="0" smtClean="0">
                <a:solidFill>
                  <a:schemeClr val="bg1"/>
                </a:solidFill>
              </a:rPr>
              <a:t>Just like </a:t>
            </a:r>
            <a:r>
              <a:rPr lang="en-IN" dirty="0" smtClean="0">
                <a:solidFill>
                  <a:schemeClr val="bg1"/>
                </a:solidFill>
              </a:rPr>
              <a:t>Zechariah, the Chief priests of the Christian organizations could not accept this message</a:t>
            </a:r>
            <a:r>
              <a:rPr lang="en-IN" dirty="0" smtClean="0">
                <a:solidFill>
                  <a:schemeClr val="bg1"/>
                </a:solidFill>
              </a:rPr>
              <a:t>.</a:t>
            </a:r>
          </a:p>
          <a:p>
            <a:r>
              <a:rPr lang="en-IN" dirty="0" smtClean="0">
                <a:solidFill>
                  <a:schemeClr val="bg1"/>
                </a:solidFill>
              </a:rPr>
              <a:t>  </a:t>
            </a:r>
            <a:r>
              <a:rPr lang="en-IN" dirty="0" smtClean="0">
                <a:solidFill>
                  <a:schemeClr val="bg1"/>
                </a:solidFill>
              </a:rPr>
              <a:t>So the Lord made them silent until the reality took place on earth. The Church Leaders  became silent  spectators of this great pandemic </a:t>
            </a:r>
            <a:r>
              <a:rPr lang="en-IN" dirty="0" err="1" smtClean="0">
                <a:solidFill>
                  <a:schemeClr val="bg1"/>
                </a:solidFill>
              </a:rPr>
              <a:t>Covid</a:t>
            </a:r>
            <a:r>
              <a:rPr lang="en-IN" dirty="0" smtClean="0">
                <a:solidFill>
                  <a:schemeClr val="bg1"/>
                </a:solidFill>
              </a:rPr>
              <a:t> </a:t>
            </a:r>
            <a:r>
              <a:rPr lang="en-IN" dirty="0" smtClean="0">
                <a:solidFill>
                  <a:schemeClr val="bg1"/>
                </a:solidFill>
              </a:rPr>
              <a:t>19, </a:t>
            </a:r>
            <a:r>
              <a:rPr lang="en-IN" dirty="0" smtClean="0">
                <a:solidFill>
                  <a:schemeClr val="bg1"/>
                </a:solidFill>
              </a:rPr>
              <a:t>which brought the institutional Churches to a complete closure.   </a:t>
            </a:r>
          </a:p>
          <a:p>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b="1" dirty="0" smtClean="0">
                <a:solidFill>
                  <a:schemeClr val="bg1"/>
                </a:solidFill>
              </a:rPr>
              <a:t>Luk 1:21-23  And the people were waiting for Zechariah, and they were wondering at his delay in the temple. And when he came out, he was unable to speak to them, and they realized that he had seen a vision in the temple. And he kept making signs to them and remained mute</a:t>
            </a:r>
            <a:endParaRPr lang="en-IN"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85000" lnSpcReduction="20000"/>
          </a:bodyPr>
          <a:lstStyle/>
          <a:p>
            <a:r>
              <a:rPr lang="en-IN" b="1" dirty="0" smtClean="0">
                <a:solidFill>
                  <a:schemeClr val="bg1"/>
                </a:solidFill>
              </a:rPr>
              <a:t>The whole world was waiting for the Church to have an answer for this pandemic. But it remained silent. </a:t>
            </a:r>
          </a:p>
          <a:p>
            <a:r>
              <a:rPr lang="en-IN" b="1" dirty="0" smtClean="0">
                <a:solidFill>
                  <a:schemeClr val="bg1"/>
                </a:solidFill>
              </a:rPr>
              <a:t>But the very birth of John the Baptist, opened his mouth.</a:t>
            </a:r>
          </a:p>
          <a:p>
            <a:r>
              <a:rPr lang="en-IN" b="1" dirty="0" smtClean="0">
                <a:solidFill>
                  <a:schemeClr val="bg1"/>
                </a:solidFill>
              </a:rPr>
              <a:t>The birth of “House Church” (Troop Churches)  is the assurance  the Lord is giving to commence the era of the early Christian Church.  </a:t>
            </a:r>
          </a:p>
          <a:p>
            <a:r>
              <a:rPr lang="en-IN" b="1" dirty="0" smtClean="0">
                <a:solidFill>
                  <a:schemeClr val="bg1"/>
                </a:solidFill>
              </a:rPr>
              <a:t>This is a clear sign of the Second Coming of Jesus Christ to this earth.</a:t>
            </a:r>
          </a:p>
          <a:p>
            <a:r>
              <a:rPr lang="en-IN" b="1" dirty="0" smtClean="0">
                <a:solidFill>
                  <a:schemeClr val="bg1"/>
                </a:solidFill>
              </a:rPr>
              <a:t>John the Baptist was the forerunner  for the first coming of Jesus Christ!</a:t>
            </a:r>
          </a:p>
          <a:p>
            <a:r>
              <a:rPr lang="en-IN" b="1" dirty="0" smtClean="0">
                <a:solidFill>
                  <a:schemeClr val="bg1"/>
                </a:solidFill>
              </a:rPr>
              <a:t>Troop Churches is the forerunner  for the Second Coming  of Jesus Christ! </a:t>
            </a:r>
            <a:endParaRPr lang="en-IN" b="1" dirty="0" smtClean="0">
              <a:solidFill>
                <a:schemeClr val="bg1"/>
              </a:solidFill>
            </a:endParaRPr>
          </a:p>
          <a:p>
            <a:r>
              <a:rPr lang="en-IN" b="1" dirty="0" smtClean="0">
                <a:solidFill>
                  <a:schemeClr val="bg1"/>
                </a:solidFill>
              </a:rPr>
              <a:t>Let’s take it to the whole world</a:t>
            </a:r>
            <a:r>
              <a:rPr lang="en-IN" b="1" dirty="0" smtClean="0">
                <a:solidFill>
                  <a:schemeClr val="bg1"/>
                </a:solidFill>
              </a:rPr>
              <a:t>! Amen.</a:t>
            </a:r>
            <a:endParaRPr lang="en-IN" b="1" dirty="0" smtClean="0">
              <a:solidFill>
                <a:schemeClr val="bg1"/>
              </a:solidFill>
            </a:endParaRPr>
          </a:p>
          <a:p>
            <a:endParaRPr lang="en-IN" dirty="0" smtClean="0"/>
          </a:p>
          <a:p>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r>
              <a:rPr lang="en-IN" b="1" dirty="0" smtClean="0">
                <a:solidFill>
                  <a:schemeClr val="bg1"/>
                </a:solidFill>
              </a:rPr>
              <a:t>Luk 1:20  And behold, you will be silent and unable to speak until the day that these things take place, because you did not believe my words, which will be fulfilled in their time.” </a:t>
            </a:r>
            <a:endParaRPr lang="en-IN" dirty="0" smtClean="0">
              <a:solidFill>
                <a:schemeClr val="bg1"/>
              </a:solidFill>
            </a:endParaRPr>
          </a:p>
          <a:p>
            <a:r>
              <a:rPr lang="en-IN" dirty="0" smtClean="0">
                <a:solidFill>
                  <a:schemeClr val="bg1"/>
                </a:solidFill>
              </a:rPr>
              <a:t>There is a particular time for the fulfilment of each prophesy. The angel assured Zechariah that whether you believe it or not, the prophecy will be fulfilled in its time. </a:t>
            </a:r>
          </a:p>
          <a:p>
            <a:endParaRPr lang="en-IN"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IN" b="1" dirty="0" smtClean="0">
                <a:solidFill>
                  <a:schemeClr val="bg1"/>
                </a:solidFill>
              </a:rPr>
              <a:t/>
            </a:r>
            <a:br>
              <a:rPr lang="en-IN" b="1" dirty="0" smtClean="0">
                <a:solidFill>
                  <a:schemeClr val="bg1"/>
                </a:solidFill>
              </a:rPr>
            </a:br>
            <a:r>
              <a:rPr lang="en-IN" b="1" dirty="0" smtClean="0">
                <a:solidFill>
                  <a:srgbClr val="FFFF00"/>
                </a:solidFill>
                <a:latin typeface="Arial Narrow" pitchFamily="34" charset="0"/>
              </a:rPr>
              <a:t/>
            </a:r>
            <a:br>
              <a:rPr lang="en-IN" b="1" dirty="0" smtClean="0">
                <a:solidFill>
                  <a:srgbClr val="FFFF00"/>
                </a:solidFill>
                <a:latin typeface="Arial Narrow" pitchFamily="34" charset="0"/>
              </a:rPr>
            </a:br>
            <a:endParaRPr lang="en-IN" dirty="0"/>
          </a:p>
        </p:txBody>
      </p:sp>
      <p:sp>
        <p:nvSpPr>
          <p:cNvPr id="3" name="Content Placeholder 2"/>
          <p:cNvSpPr>
            <a:spLocks noGrp="1"/>
          </p:cNvSpPr>
          <p:nvPr>
            <p:ph idx="1"/>
          </p:nvPr>
        </p:nvSpPr>
        <p:spPr>
          <a:xfrm>
            <a:off x="0" y="228600"/>
            <a:ext cx="8915400" cy="6248400"/>
          </a:xfrm>
        </p:spPr>
        <p:txBody>
          <a:bodyPr>
            <a:normAutofit fontScale="25000" lnSpcReduction="20000"/>
          </a:bodyPr>
          <a:lstStyle/>
          <a:p>
            <a:r>
              <a:rPr lang="en-IN" sz="12800" b="1" dirty="0" smtClean="0">
                <a:solidFill>
                  <a:schemeClr val="bg1"/>
                </a:solidFill>
              </a:rPr>
              <a:t>God speaks to His children in various ways and reveals His plans.  He goes on speaking  to His children and to  His Church. He spoke in the past. He is speaking now and He will speak in future also because Church belongs to Jesus Christ</a:t>
            </a:r>
            <a:r>
              <a:rPr lang="en-IN" sz="12800" b="1" dirty="0" smtClean="0">
                <a:solidFill>
                  <a:schemeClr val="bg1"/>
                </a:solidFill>
              </a:rPr>
              <a:t>.</a:t>
            </a:r>
          </a:p>
          <a:p>
            <a:endParaRPr lang="en-IN" sz="12800" b="1" dirty="0" smtClean="0">
              <a:solidFill>
                <a:schemeClr val="bg1"/>
              </a:solidFill>
            </a:endParaRPr>
          </a:p>
          <a:p>
            <a:r>
              <a:rPr lang="en-IN" sz="12800" b="1" dirty="0" smtClean="0">
                <a:solidFill>
                  <a:schemeClr val="bg1"/>
                </a:solidFill>
              </a:rPr>
              <a:t>Church is the Bride of Jesus Christ. No one else  has any  claim over the Church of  Jesus Christ except  Jesus Christ because He has purchased it with His own blood.  </a:t>
            </a:r>
          </a:p>
          <a:p>
            <a:pPr>
              <a:buNone/>
            </a:pPr>
            <a:r>
              <a:rPr lang="ta-IN" sz="14400" b="1" dirty="0" smtClean="0">
                <a:solidFill>
                  <a:schemeClr val="bg1"/>
                </a:solidFill>
                <a:latin typeface="Arial Narrow" pitchFamily="34" charset="0"/>
              </a:rPr>
              <a:t/>
            </a:r>
            <a:br>
              <a:rPr lang="ta-IN" sz="14400" b="1" dirty="0" smtClean="0">
                <a:solidFill>
                  <a:schemeClr val="bg1"/>
                </a:solidFill>
                <a:latin typeface="Arial Narrow" pitchFamily="34" charset="0"/>
              </a:rPr>
            </a:br>
            <a:endParaRPr lang="en-IN" sz="11200" b="1" dirty="0" smtClean="0">
              <a:solidFill>
                <a:schemeClr val="bg1"/>
              </a:solidFill>
              <a:latin typeface="Arial Narrow" pitchFamily="34" charset="0"/>
            </a:endParaRPr>
          </a:p>
          <a:p>
            <a:endParaRPr lang="en-IN" sz="11200" b="1" dirty="0" smtClean="0">
              <a:solidFill>
                <a:schemeClr val="bg1"/>
              </a:solidFill>
            </a:endParaRPr>
          </a:p>
          <a:p>
            <a:endParaRPr lang="en-IN" b="1" dirty="0" smtClean="0">
              <a:solidFill>
                <a:schemeClr val="bg1"/>
              </a:solidFill>
              <a:latin typeface="Arial Narrow" pitchFamily="34" charset="0"/>
            </a:endParaRPr>
          </a:p>
          <a:p>
            <a:pPr lvl="0">
              <a:buNone/>
            </a:pPr>
            <a:endParaRPr lang="en-IN" b="1"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458200" cy="6019800"/>
          </a:xfrm>
        </p:spPr>
        <p:txBody>
          <a:bodyPr>
            <a:normAutofit fontScale="92500" lnSpcReduction="10000"/>
          </a:bodyPr>
          <a:lstStyle/>
          <a:p>
            <a:r>
              <a:rPr lang="en-IN" b="1" dirty="0" smtClean="0">
                <a:solidFill>
                  <a:schemeClr val="bg1"/>
                </a:solidFill>
              </a:rPr>
              <a:t>All through the years  the adversary has made attempts to snatch away Jesus Christ’s  Church and His children from Him.  Today the enemy’s deception is in mixing the world with the Church, the spiritual with the material. </a:t>
            </a:r>
            <a:endParaRPr lang="en-IN" b="1" dirty="0" smtClean="0">
              <a:solidFill>
                <a:schemeClr val="bg1"/>
              </a:solidFill>
            </a:endParaRPr>
          </a:p>
          <a:p>
            <a:r>
              <a:rPr lang="en-IN" b="1" dirty="0" smtClean="0">
                <a:solidFill>
                  <a:schemeClr val="bg1"/>
                </a:solidFill>
              </a:rPr>
              <a:t> </a:t>
            </a:r>
            <a:r>
              <a:rPr lang="en-IN" b="1" dirty="0" smtClean="0">
                <a:solidFill>
                  <a:schemeClr val="bg1"/>
                </a:solidFill>
              </a:rPr>
              <a:t>We see a tendency today that </a:t>
            </a:r>
            <a:r>
              <a:rPr lang="en-IN" b="1" dirty="0" smtClean="0">
                <a:solidFill>
                  <a:schemeClr val="bg1"/>
                </a:solidFill>
              </a:rPr>
              <a:t>people using  </a:t>
            </a:r>
            <a:r>
              <a:rPr lang="en-IN" b="1" dirty="0" smtClean="0">
                <a:solidFill>
                  <a:schemeClr val="bg1"/>
                </a:solidFill>
              </a:rPr>
              <a:t>the name of Jesus Christ, do miracles like healing, Deliverance, etc </a:t>
            </a:r>
            <a:r>
              <a:rPr lang="en-IN" b="1" dirty="0" smtClean="0">
                <a:solidFill>
                  <a:schemeClr val="bg1"/>
                </a:solidFill>
              </a:rPr>
              <a:t>with a wrong motive in </a:t>
            </a:r>
            <a:r>
              <a:rPr lang="en-IN" b="1" dirty="0" smtClean="0">
                <a:solidFill>
                  <a:schemeClr val="bg1"/>
                </a:solidFill>
              </a:rPr>
              <a:t>order to  gather a crowd for themselves in the name of Jesus Christ and use this crowd   for making a name for themselves,  or a  livelihood for themselves,  to  start a business,  to expand their business or to acquire property etc. This is the way </a:t>
            </a:r>
            <a:r>
              <a:rPr lang="en-IN" b="1" dirty="0" err="1" smtClean="0">
                <a:solidFill>
                  <a:schemeClr val="bg1"/>
                </a:solidFill>
              </a:rPr>
              <a:t>satan</a:t>
            </a:r>
            <a:r>
              <a:rPr lang="en-IN" b="1" dirty="0" smtClean="0">
                <a:solidFill>
                  <a:schemeClr val="bg1"/>
                </a:solidFill>
              </a:rPr>
              <a:t> has deceived the Church today. </a:t>
            </a:r>
          </a:p>
          <a:p>
            <a:endParaRPr lang="en-IN" dirty="0" smtClean="0">
              <a:solidFill>
                <a:schemeClr val="bg1"/>
              </a:solidFill>
            </a:endParaRP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en-IN" b="1" dirty="0" smtClean="0">
                <a:solidFill>
                  <a:schemeClr val="bg1"/>
                </a:solidFill>
              </a:rPr>
              <a:t> </a:t>
            </a:r>
            <a:r>
              <a:rPr lang="en-IN" dirty="0" smtClean="0">
                <a:solidFill>
                  <a:schemeClr val="bg1"/>
                </a:solidFill>
              </a:rPr>
              <a:t>Satan has hijacked many of the servants of God and made them believe that,  Jesus Christ has given  them authority and even power of Attorney to keep  a group of people under their custody and make them dance according to their whims and fancies.  They tried to gather  a group of people by hook or crook,  (the believers) and keep   them  like slaves under different organizations and name  them    “Churches”.</a:t>
            </a:r>
          </a:p>
          <a:p>
            <a:r>
              <a:rPr lang="en-IN" b="1" dirty="0" smtClean="0">
                <a:solidFill>
                  <a:schemeClr val="bg1"/>
                </a:solidFill>
              </a:rPr>
              <a:t>AOJ was given the duty of delivering these captives from their imprisonments. </a:t>
            </a:r>
            <a:endParaRPr lang="en-IN" dirty="0" smtClean="0">
              <a:solidFill>
                <a:schemeClr val="bg1"/>
              </a:solidFill>
            </a:endParaRPr>
          </a:p>
          <a:p>
            <a:endParaRPr lang="en-IN" dirty="0" smtClean="0">
              <a:solidFill>
                <a:schemeClr val="bg1"/>
              </a:solidFill>
            </a:endParaRPr>
          </a:p>
          <a:p>
            <a:endParaRPr lang="en-IN" dirty="0" smtClean="0">
              <a:solidFill>
                <a:schemeClr val="bg1"/>
              </a:solidFill>
            </a:endParaRPr>
          </a:p>
          <a:p>
            <a:endParaRPr lang="en-IN" dirty="0" smtClean="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686800" cy="6400800"/>
          </a:xfrm>
        </p:spPr>
        <p:txBody>
          <a:bodyPr>
            <a:noAutofit/>
          </a:bodyPr>
          <a:lstStyle/>
          <a:p>
            <a:r>
              <a:rPr lang="en-IN" sz="3600" b="1" dirty="0" smtClean="0">
                <a:solidFill>
                  <a:schemeClr val="bg1"/>
                </a:solidFill>
              </a:rPr>
              <a:t> Luk 4:18  “The Spirit of the Lord is upon me, because he has anointed me to proclaim good news to the poor. He has sent me to proclaim liberty to the captives and recovering of sight to the blind, to set at liberty those who are oppressed...</a:t>
            </a:r>
            <a:endParaRPr lang="en-IN" sz="3600" dirty="0" smtClean="0">
              <a:solidFill>
                <a:schemeClr val="bg1"/>
              </a:solidFill>
            </a:endParaRPr>
          </a:p>
          <a:p>
            <a:r>
              <a:rPr lang="en-IN" sz="3600" b="1" dirty="0" smtClean="0">
                <a:solidFill>
                  <a:schemeClr val="bg1"/>
                </a:solidFill>
              </a:rPr>
              <a:t>These  captives are enslaved under the various religious organizations. </a:t>
            </a:r>
            <a:endParaRPr lang="en-IN" sz="3600" dirty="0" smtClean="0">
              <a:solidFill>
                <a:schemeClr val="bg1"/>
              </a:solidFill>
            </a:endParaRPr>
          </a:p>
          <a:p>
            <a:pPr>
              <a:buNone/>
            </a:pPr>
            <a:endParaRPr lang="en-IN" sz="3600" b="1" dirty="0" smtClean="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0"/>
            <a:ext cx="8229600" cy="1143000"/>
          </a:xfrm>
        </p:spPr>
        <p:txBody>
          <a:bodyPr>
            <a:normAutofit fontScale="90000"/>
          </a:bodyPr>
          <a:lstStyle/>
          <a:p>
            <a:r>
              <a:rPr lang="en-IN" b="1" dirty="0" smtClean="0">
                <a:solidFill>
                  <a:schemeClr val="bg1"/>
                </a:solidFill>
              </a:rPr>
              <a:t/>
            </a:r>
            <a:br>
              <a:rPr lang="en-IN" b="1" dirty="0" smtClean="0">
                <a:solidFill>
                  <a:schemeClr val="bg1"/>
                </a:solidFill>
              </a:rPr>
            </a:br>
            <a:endParaRPr lang="en-IN" dirty="0"/>
          </a:p>
        </p:txBody>
      </p:sp>
      <p:sp>
        <p:nvSpPr>
          <p:cNvPr id="3" name="Content Placeholder 2"/>
          <p:cNvSpPr>
            <a:spLocks noGrp="1"/>
          </p:cNvSpPr>
          <p:nvPr>
            <p:ph idx="1"/>
          </p:nvPr>
        </p:nvSpPr>
        <p:spPr>
          <a:xfrm>
            <a:off x="242248" y="990600"/>
            <a:ext cx="8686800" cy="5135563"/>
          </a:xfrm>
        </p:spPr>
        <p:txBody>
          <a:bodyPr>
            <a:normAutofit fontScale="92500" lnSpcReduction="20000"/>
          </a:bodyPr>
          <a:lstStyle/>
          <a:p>
            <a:r>
              <a:rPr lang="en-IN" b="1" dirty="0" smtClean="0">
                <a:solidFill>
                  <a:schemeClr val="bg1"/>
                </a:solidFill>
              </a:rPr>
              <a:t>Long ago, even from </a:t>
            </a:r>
            <a:r>
              <a:rPr lang="en-IN" b="1" dirty="0" smtClean="0">
                <a:solidFill>
                  <a:schemeClr val="bg1"/>
                </a:solidFill>
              </a:rPr>
              <a:t>1952, (Oral Roberts in Trivandrum) the </a:t>
            </a:r>
            <a:r>
              <a:rPr lang="en-IN" b="1" dirty="0" smtClean="0">
                <a:solidFill>
                  <a:schemeClr val="bg1"/>
                </a:solidFill>
              </a:rPr>
              <a:t>Lord started speaking against these prisons </a:t>
            </a:r>
            <a:r>
              <a:rPr lang="en-IN" b="1" dirty="0" smtClean="0">
                <a:solidFill>
                  <a:schemeClr val="bg1"/>
                </a:solidFill>
              </a:rPr>
              <a:t>. To </a:t>
            </a:r>
            <a:r>
              <a:rPr lang="en-IN" b="1" dirty="0" smtClean="0">
                <a:solidFill>
                  <a:schemeClr val="bg1"/>
                </a:solidFill>
              </a:rPr>
              <a:t>AOJ He  gave the visions &amp; revelations that He is going to liberate people of India from this slavery.  </a:t>
            </a:r>
            <a:endParaRPr lang="en-IN" dirty="0" smtClean="0">
              <a:solidFill>
                <a:schemeClr val="bg1"/>
              </a:solidFill>
            </a:endParaRPr>
          </a:p>
          <a:p>
            <a:r>
              <a:rPr lang="en-IN" b="1" dirty="0" smtClean="0">
                <a:solidFill>
                  <a:schemeClr val="bg1"/>
                </a:solidFill>
              </a:rPr>
              <a:t>When the revelation of  the birth of John the Baptist (the forerunner of Jesus Christ)  was announced on the earth  his father, Zechariah who should own this message and  pave the way for its execution on the earth, did not accept it. It  was such a great thrilling message which carried a cluster of blessings to the earth not only to Zechariah personally but to the whole earth. </a:t>
            </a:r>
            <a:endParaRPr lang="en-IN" dirty="0" smtClean="0">
              <a:solidFill>
                <a:schemeClr val="bg1"/>
              </a:solidFill>
            </a:endParaRPr>
          </a:p>
          <a:p>
            <a:endParaRPr lang="en-IN" dirty="0" smtClean="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77500" lnSpcReduction="20000"/>
          </a:bodyPr>
          <a:lstStyle/>
          <a:p>
            <a:endParaRPr lang="en-IN" b="1" dirty="0" smtClean="0">
              <a:solidFill>
                <a:schemeClr val="bg1"/>
              </a:solidFill>
            </a:endParaRPr>
          </a:p>
          <a:p>
            <a:pPr lvl="0">
              <a:buNone/>
            </a:pPr>
            <a:r>
              <a:rPr lang="en-IN" b="1" dirty="0" smtClean="0">
                <a:solidFill>
                  <a:schemeClr val="bg1"/>
                </a:solidFill>
              </a:rPr>
              <a:t>1. “Do </a:t>
            </a:r>
            <a:r>
              <a:rPr lang="en-IN" b="1" dirty="0" smtClean="0">
                <a:solidFill>
                  <a:schemeClr val="bg1"/>
                </a:solidFill>
              </a:rPr>
              <a:t>not be afraid, Zechariah, for your prayer has been heard </a:t>
            </a:r>
            <a:r>
              <a:rPr lang="en-IN" b="1" dirty="0" err="1" smtClean="0">
                <a:solidFill>
                  <a:schemeClr val="bg1"/>
                </a:solidFill>
              </a:rPr>
              <a:t>Lk</a:t>
            </a:r>
            <a:r>
              <a:rPr lang="en-IN" b="1" dirty="0" smtClean="0">
                <a:solidFill>
                  <a:schemeClr val="bg1"/>
                </a:solidFill>
              </a:rPr>
              <a:t> 1:13</a:t>
            </a:r>
          </a:p>
          <a:p>
            <a:pPr lvl="0">
              <a:buNone/>
            </a:pPr>
            <a:r>
              <a:rPr lang="en-IN" b="1" dirty="0" smtClean="0">
                <a:solidFill>
                  <a:schemeClr val="bg1"/>
                </a:solidFill>
              </a:rPr>
              <a:t>2. your </a:t>
            </a:r>
            <a:r>
              <a:rPr lang="en-IN" b="1" dirty="0" smtClean="0">
                <a:solidFill>
                  <a:schemeClr val="bg1"/>
                </a:solidFill>
              </a:rPr>
              <a:t>wife Elizabeth will bear you a son</a:t>
            </a:r>
          </a:p>
          <a:p>
            <a:pPr lvl="0">
              <a:buNone/>
            </a:pPr>
            <a:r>
              <a:rPr lang="en-IN" b="1" dirty="0" smtClean="0">
                <a:solidFill>
                  <a:schemeClr val="bg1"/>
                </a:solidFill>
              </a:rPr>
              <a:t>3. And </a:t>
            </a:r>
            <a:r>
              <a:rPr lang="en-IN" b="1" dirty="0" smtClean="0">
                <a:solidFill>
                  <a:schemeClr val="bg1"/>
                </a:solidFill>
              </a:rPr>
              <a:t>you will have joy and gladness, and many will rejoice at his birth </a:t>
            </a:r>
            <a:r>
              <a:rPr lang="en-IN" b="1" dirty="0" err="1" smtClean="0">
                <a:solidFill>
                  <a:schemeClr val="bg1"/>
                </a:solidFill>
              </a:rPr>
              <a:t>Lk</a:t>
            </a:r>
            <a:r>
              <a:rPr lang="en-IN" b="1" dirty="0" smtClean="0">
                <a:solidFill>
                  <a:schemeClr val="bg1"/>
                </a:solidFill>
              </a:rPr>
              <a:t> 1:14</a:t>
            </a:r>
          </a:p>
          <a:p>
            <a:pPr lvl="0">
              <a:buNone/>
            </a:pPr>
            <a:r>
              <a:rPr lang="en-IN" b="1" dirty="0" smtClean="0">
                <a:solidFill>
                  <a:schemeClr val="bg1"/>
                </a:solidFill>
              </a:rPr>
              <a:t>4. He </a:t>
            </a:r>
            <a:r>
              <a:rPr lang="en-IN" b="1" dirty="0" smtClean="0">
                <a:solidFill>
                  <a:schemeClr val="bg1"/>
                </a:solidFill>
              </a:rPr>
              <a:t>will be great before the Lord </a:t>
            </a:r>
            <a:r>
              <a:rPr lang="en-IN" b="1" dirty="0" err="1" smtClean="0">
                <a:solidFill>
                  <a:schemeClr val="bg1"/>
                </a:solidFill>
              </a:rPr>
              <a:t>Lk</a:t>
            </a:r>
            <a:r>
              <a:rPr lang="en-IN" b="1" dirty="0" smtClean="0">
                <a:solidFill>
                  <a:schemeClr val="bg1"/>
                </a:solidFill>
              </a:rPr>
              <a:t> 1:15</a:t>
            </a:r>
          </a:p>
          <a:p>
            <a:pPr lvl="0">
              <a:buNone/>
            </a:pPr>
            <a:r>
              <a:rPr lang="en-IN" b="1" dirty="0" smtClean="0">
                <a:solidFill>
                  <a:schemeClr val="bg1"/>
                </a:solidFill>
              </a:rPr>
              <a:t>5. He </a:t>
            </a:r>
            <a:r>
              <a:rPr lang="en-IN" b="1" dirty="0" smtClean="0">
                <a:solidFill>
                  <a:schemeClr val="bg1"/>
                </a:solidFill>
              </a:rPr>
              <a:t>will be filled with the Holy Spirit, even from his mother's womb. </a:t>
            </a:r>
            <a:r>
              <a:rPr lang="en-IN" b="1" dirty="0" err="1" smtClean="0">
                <a:solidFill>
                  <a:schemeClr val="bg1"/>
                </a:solidFill>
              </a:rPr>
              <a:t>Lk</a:t>
            </a:r>
            <a:r>
              <a:rPr lang="en-IN" b="1" dirty="0" smtClean="0">
                <a:solidFill>
                  <a:schemeClr val="bg1"/>
                </a:solidFill>
              </a:rPr>
              <a:t> 1:15</a:t>
            </a:r>
          </a:p>
          <a:p>
            <a:pPr lvl="0">
              <a:buNone/>
            </a:pPr>
            <a:r>
              <a:rPr lang="en-IN" b="1" dirty="0" smtClean="0">
                <a:solidFill>
                  <a:schemeClr val="bg1"/>
                </a:solidFill>
              </a:rPr>
              <a:t>6. And </a:t>
            </a:r>
            <a:r>
              <a:rPr lang="en-IN" b="1" dirty="0" smtClean="0">
                <a:solidFill>
                  <a:schemeClr val="bg1"/>
                </a:solidFill>
              </a:rPr>
              <a:t>he will turn many of the children of Israel to the Lord their God </a:t>
            </a:r>
            <a:r>
              <a:rPr lang="en-IN" b="1" dirty="0" err="1" smtClean="0">
                <a:solidFill>
                  <a:schemeClr val="bg1"/>
                </a:solidFill>
              </a:rPr>
              <a:t>Lk</a:t>
            </a:r>
            <a:r>
              <a:rPr lang="en-IN" b="1" dirty="0" smtClean="0">
                <a:solidFill>
                  <a:schemeClr val="bg1"/>
                </a:solidFill>
              </a:rPr>
              <a:t> 1:16</a:t>
            </a:r>
          </a:p>
          <a:p>
            <a:pPr lvl="0">
              <a:buNone/>
            </a:pPr>
            <a:r>
              <a:rPr lang="en-IN" b="1" dirty="0" smtClean="0">
                <a:solidFill>
                  <a:schemeClr val="bg1"/>
                </a:solidFill>
              </a:rPr>
              <a:t>7. He </a:t>
            </a:r>
            <a:r>
              <a:rPr lang="en-IN" b="1" dirty="0" smtClean="0">
                <a:solidFill>
                  <a:schemeClr val="bg1"/>
                </a:solidFill>
              </a:rPr>
              <a:t>will go before him in the spirit and power of Elijah, to turn the hearts of the fathers to the children, and the disobedient to the wisdom of the just, to make ready for the Lord a people prepared.” Luk 1:17 </a:t>
            </a:r>
          </a:p>
          <a:p>
            <a:endParaRPr lang="en-US" dirty="0" smtClean="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IN" dirty="0" smtClean="0">
                <a:solidFill>
                  <a:schemeClr val="bg1"/>
                </a:solidFill>
              </a:rPr>
              <a:t>How gladly he should have accepted  this message! Instead this Chief priest could not accept this message which was given from heaven  and asked for a sign</a:t>
            </a:r>
          </a:p>
          <a:p>
            <a:r>
              <a:rPr lang="en-IN" b="1" dirty="0" smtClean="0">
                <a:solidFill>
                  <a:schemeClr val="bg1"/>
                </a:solidFill>
              </a:rPr>
              <a:t>Luk 1:18  And Zechariah said to the angel, “How shall I know this?</a:t>
            </a:r>
            <a:endParaRPr lang="en-IN" dirty="0" smtClean="0">
              <a:solidFill>
                <a:schemeClr val="bg1"/>
              </a:solidFill>
            </a:endParaRPr>
          </a:p>
          <a:p>
            <a:r>
              <a:rPr lang="en-IN" b="1" dirty="0" smtClean="0">
                <a:solidFill>
                  <a:schemeClr val="bg1"/>
                </a:solidFill>
              </a:rPr>
              <a:t> </a:t>
            </a:r>
            <a:r>
              <a:rPr lang="en-IN" dirty="0" smtClean="0">
                <a:solidFill>
                  <a:schemeClr val="bg1"/>
                </a:solidFill>
              </a:rPr>
              <a:t>In other words He was asking for a sign. </a:t>
            </a:r>
          </a:p>
          <a:p>
            <a:r>
              <a:rPr lang="en-IN" dirty="0" smtClean="0">
                <a:solidFill>
                  <a:schemeClr val="bg1"/>
                </a:solidFill>
              </a:rPr>
              <a:t>The Lord gave the very sign of shutting his mouth .  </a:t>
            </a:r>
          </a:p>
          <a:p>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5899</TotalTime>
  <Words>835</Words>
  <Application>Microsoft Office PowerPoint</Application>
  <PresentationFormat>On-screen Show (4:3)</PresentationFormat>
  <Paragraphs>51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  </vt:lpstr>
      <vt:lpstr>Slide 4</vt:lpstr>
      <vt:lpstr>Slide 5</vt:lpstr>
      <vt:lpstr>Slide 6</vt:lpstr>
      <vt:lpstr> </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271</cp:revision>
  <dcterms:created xsi:type="dcterms:W3CDTF">2010-06-08T01:36:57Z</dcterms:created>
  <dcterms:modified xsi:type="dcterms:W3CDTF">2021-08-24T19:48:33Z</dcterms:modified>
</cp:coreProperties>
</file>