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582" r:id="rId2"/>
    <p:sldId id="646" r:id="rId3"/>
    <p:sldId id="645" r:id="rId4"/>
    <p:sldId id="635" r:id="rId5"/>
    <p:sldId id="636" r:id="rId6"/>
    <p:sldId id="638" r:id="rId7"/>
    <p:sldId id="644" r:id="rId8"/>
    <p:sldId id="640" r:id="rId9"/>
    <p:sldId id="641" r:id="rId10"/>
    <p:sldId id="64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576" autoAdjust="0"/>
  </p:normalViewPr>
  <p:slideViewPr>
    <p:cSldViewPr>
      <p:cViewPr>
        <p:scale>
          <a:sx n="70" d="100"/>
          <a:sy n="70" d="100"/>
        </p:scale>
        <p:origin x="-1080" y="-84"/>
      </p:cViewPr>
      <p:guideLst>
        <p:guide orient="horz" pos="2160"/>
        <p:guide pos="2880"/>
      </p:guideLst>
    </p:cSldViewPr>
  </p:slideViewPr>
  <p:outlineViewPr>
    <p:cViewPr>
      <p:scale>
        <a:sx n="33" d="100"/>
        <a:sy n="33" d="100"/>
      </p:scale>
      <p:origin x="0" y="571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EB6277-3D01-4DD2-AD48-BFE97C6A6299}" type="datetimeFigureOut">
              <a:rPr lang="en-IN" smtClean="0"/>
              <a:pPr/>
              <a:t>11-08-2021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88D936-5238-4364-847D-76E1C6C6183A}"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8/11/2021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8/11/2021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8/11/2021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8/11/2021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9B61E9-2B6B-4AF9-98E3-D3F8A8AD7F76}" type="datetimeFigureOut">
              <a:rPr lang="en-US" smtClean="0"/>
              <a:pPr/>
              <a:t>8/11/2021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9B61E9-2B6B-4AF9-98E3-D3F8A8AD7F76}" type="datetimeFigureOut">
              <a:rPr lang="en-US" smtClean="0"/>
              <a:pPr/>
              <a:t>8/11/2021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9B61E9-2B6B-4AF9-98E3-D3F8A8AD7F76}" type="datetimeFigureOut">
              <a:rPr lang="en-US" smtClean="0"/>
              <a:pPr/>
              <a:t>8/11/2021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9B61E9-2B6B-4AF9-98E3-D3F8A8AD7F76}" type="datetimeFigureOut">
              <a:rPr lang="en-US" smtClean="0"/>
              <a:pPr/>
              <a:t>8/11/2021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9B61E9-2B6B-4AF9-98E3-D3F8A8AD7F76}" type="datetimeFigureOut">
              <a:rPr lang="en-US" smtClean="0"/>
              <a:pPr/>
              <a:t>8/11/2021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B61E9-2B6B-4AF9-98E3-D3F8A8AD7F76}" type="datetimeFigureOut">
              <a:rPr lang="en-US" smtClean="0"/>
              <a:pPr/>
              <a:t>8/11/2021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B61E9-2B6B-4AF9-98E3-D3F8A8AD7F76}" type="datetimeFigureOut">
              <a:rPr lang="en-US" smtClean="0"/>
              <a:pPr/>
              <a:t>8/11/2021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t="-1000"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9B61E9-2B6B-4AF9-98E3-D3F8A8AD7F76}" type="datetimeFigureOut">
              <a:rPr lang="en-US" smtClean="0"/>
              <a:pPr/>
              <a:t>8/11/2021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BE1467-0B5C-4216-BAD4-B48C6D0A8D0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2"/>
          <p:cNvSpPr>
            <a:spLocks noGrp="1"/>
          </p:cNvSpPr>
          <p:nvPr>
            <p:ph type="subTitle" idx="1"/>
          </p:nvPr>
        </p:nvSpPr>
        <p:spPr>
          <a:xfrm>
            <a:off x="152400" y="152400"/>
            <a:ext cx="8839200" cy="6553200"/>
          </a:xfrm>
        </p:spPr>
        <p:txBody>
          <a:bodyPr/>
          <a:lstStyle/>
          <a:p>
            <a:pPr eaLnBrk="1" hangingPunct="1"/>
            <a:endParaRPr lang="en-US" sz="5400" b="1" i="1" u="sng" dirty="0" smtClean="0">
              <a:solidFill>
                <a:schemeClr val="bg1"/>
              </a:solidFill>
            </a:endParaRPr>
          </a:p>
          <a:p>
            <a:pPr eaLnBrk="1" hangingPunct="1"/>
            <a:endParaRPr lang="en-US" sz="5400" b="1" i="1" u="sng" dirty="0" smtClean="0">
              <a:solidFill>
                <a:schemeClr val="bg1"/>
              </a:solidFill>
            </a:endParaRPr>
          </a:p>
        </p:txBody>
      </p:sp>
      <p:sp>
        <p:nvSpPr>
          <p:cNvPr id="3" name="Oval 2"/>
          <p:cNvSpPr/>
          <p:nvPr/>
        </p:nvSpPr>
        <p:spPr>
          <a:xfrm>
            <a:off x="228600" y="533400"/>
            <a:ext cx="8915400" cy="5715000"/>
          </a:xfrm>
          <a:prstGeom prst="ellipse">
            <a:avLst/>
          </a:prstGeom>
          <a:solidFill>
            <a:srgbClr val="00B0F0"/>
          </a:solidFill>
          <a:ln>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b="1" i="1" dirty="0" smtClean="0">
              <a:solidFill>
                <a:srgbClr val="FFFF00"/>
              </a:solidFill>
            </a:endParaRPr>
          </a:p>
          <a:p>
            <a:pPr algn="ctr"/>
            <a:r>
              <a:rPr lang="en-US" sz="4800" b="1" i="1" dirty="0" smtClean="0">
                <a:solidFill>
                  <a:srgbClr val="FFFF00"/>
                </a:solidFill>
              </a:rPr>
              <a:t>Wheel Wing Meeting General </a:t>
            </a:r>
          </a:p>
          <a:p>
            <a:pPr algn="ctr"/>
            <a:r>
              <a:rPr lang="en-US" sz="2800" b="1" i="1" dirty="0" smtClean="0">
                <a:solidFill>
                  <a:srgbClr val="FFFF00"/>
                </a:solidFill>
              </a:rPr>
              <a:t>04.08.2021, Wednesday , 06.-00-07.30 am</a:t>
            </a:r>
          </a:p>
          <a:p>
            <a:pPr algn="ctr"/>
            <a:endParaRPr lang="en-US" sz="2400" b="1" i="1" dirty="0" smtClean="0">
              <a:solidFill>
                <a:schemeClr val="bg1"/>
              </a:solidFill>
              <a:latin typeface="Arial Narrow" pitchFamily="34" charset="0"/>
            </a:endParaRPr>
          </a:p>
          <a:p>
            <a:pPr lvl="0" algn="ctr"/>
            <a:r>
              <a:rPr lang="en-IN" sz="4000" b="1" dirty="0" smtClean="0"/>
              <a:t>“</a:t>
            </a:r>
            <a:r>
              <a:rPr lang="en-IN" sz="4000" b="1" dirty="0" smtClean="0"/>
              <a:t>be strong in the Lord and in the strength of his </a:t>
            </a:r>
            <a:r>
              <a:rPr lang="en-IN" sz="4000" b="1" dirty="0" smtClean="0"/>
              <a:t>might” Eph 6:10</a:t>
            </a:r>
            <a:r>
              <a:rPr lang="en-IN" sz="4000" b="1" dirty="0" smtClean="0">
                <a:latin typeface="Arial Narrow" pitchFamily="34" charset="0"/>
              </a:rPr>
              <a:t> </a:t>
            </a:r>
            <a:endParaRPr lang="en-IN" sz="4000" dirty="0" smtClean="0">
              <a:latin typeface="Arial Narrow" pitchFamily="34" charset="0"/>
            </a:endParaRPr>
          </a:p>
          <a:p>
            <a:pPr algn="ctr"/>
            <a:endParaRPr lang="en-IN"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IN" dirty="0" smtClean="0">
                <a:solidFill>
                  <a:schemeClr val="bg1"/>
                </a:solidFill>
              </a:rPr>
              <a:t>How many of us can desire this kind of death which Jesus Christ suffered!</a:t>
            </a:r>
          </a:p>
          <a:p>
            <a:r>
              <a:rPr lang="en-IN" dirty="0" smtClean="0">
                <a:solidFill>
                  <a:schemeClr val="bg1"/>
                </a:solidFill>
              </a:rPr>
              <a:t>What are our values?</a:t>
            </a:r>
          </a:p>
          <a:p>
            <a:r>
              <a:rPr lang="en-IN" dirty="0" smtClean="0">
                <a:solidFill>
                  <a:schemeClr val="bg1"/>
                </a:solidFill>
              </a:rPr>
              <a:t>Where do I stand? Let us examine dear soldiers! </a:t>
            </a:r>
          </a:p>
          <a:p>
            <a:r>
              <a:rPr lang="en-IN" dirty="0" smtClean="0">
                <a:solidFill>
                  <a:schemeClr val="bg1"/>
                </a:solidFill>
              </a:rPr>
              <a:t> How big a gap do I  have in following Jesus.  Let’s come closer  to Him!</a:t>
            </a:r>
          </a:p>
          <a:p>
            <a:r>
              <a:rPr lang="en-IN" b="1" dirty="0" err="1" smtClean="0">
                <a:solidFill>
                  <a:schemeClr val="bg1"/>
                </a:solidFill>
              </a:rPr>
              <a:t>Amo</a:t>
            </a:r>
            <a:r>
              <a:rPr lang="en-IN" b="1" dirty="0" smtClean="0">
                <a:solidFill>
                  <a:schemeClr val="bg1"/>
                </a:solidFill>
              </a:rPr>
              <a:t> 3:3  Can two walk together unless they are agreed?</a:t>
            </a:r>
            <a:r>
              <a:rPr lang="en-IN" b="1" dirty="0" smtClean="0"/>
              <a:t> </a:t>
            </a:r>
            <a:endParaRPr lang="en-IN" dirty="0" smtClean="0"/>
          </a:p>
          <a:p>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r>
              <a:rPr lang="en-IN" b="1" dirty="0" err="1" smtClean="0">
                <a:solidFill>
                  <a:srgbClr val="FFFF00"/>
                </a:solidFill>
              </a:rPr>
              <a:t>Joh</a:t>
            </a:r>
            <a:r>
              <a:rPr lang="en-IN" b="1" dirty="0" smtClean="0">
                <a:solidFill>
                  <a:srgbClr val="FFFF00"/>
                </a:solidFill>
              </a:rPr>
              <a:t> 18:20-21  Jesus answered him, “I have spoken openly to the world. I have always taught in synagogues and in the temple, where all Jews come together. I have said nothing in secret.   Why do you ask me? Ask those who have heard me what I said to them; they know what I said.” </a:t>
            </a:r>
            <a:endParaRPr lang="en-IN" dirty="0" smtClean="0">
              <a:solidFill>
                <a:srgbClr val="FFFF00"/>
              </a:solidFill>
            </a:endParaRPr>
          </a:p>
          <a:p>
            <a:r>
              <a:rPr lang="en-IN" dirty="0" smtClean="0">
                <a:solidFill>
                  <a:srgbClr val="FFFF00"/>
                </a:solidFill>
              </a:rPr>
              <a:t>A true soldier of Jesus Christ  is standing in public, exposed to everything.</a:t>
            </a:r>
          </a:p>
          <a:p>
            <a:endParaRPr lang="en-IN"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IN" b="1" dirty="0" smtClean="0">
                <a:solidFill>
                  <a:schemeClr val="bg1"/>
                </a:solidFill>
              </a:rPr>
              <a:t/>
            </a:r>
            <a:br>
              <a:rPr lang="en-IN" b="1" dirty="0" smtClean="0">
                <a:solidFill>
                  <a:schemeClr val="bg1"/>
                </a:solidFill>
              </a:rPr>
            </a:br>
            <a:r>
              <a:rPr lang="en-IN" b="1" dirty="0" smtClean="0">
                <a:solidFill>
                  <a:srgbClr val="FFFF00"/>
                </a:solidFill>
                <a:latin typeface="Arial Narrow" pitchFamily="34" charset="0"/>
              </a:rPr>
              <a:t/>
            </a:r>
            <a:br>
              <a:rPr lang="en-IN" b="1" dirty="0" smtClean="0">
                <a:solidFill>
                  <a:srgbClr val="FFFF00"/>
                </a:solidFill>
                <a:latin typeface="Arial Narrow" pitchFamily="34" charset="0"/>
              </a:rPr>
            </a:br>
            <a:endParaRPr lang="en-IN" dirty="0"/>
          </a:p>
        </p:txBody>
      </p:sp>
      <p:sp>
        <p:nvSpPr>
          <p:cNvPr id="3" name="Content Placeholder 2"/>
          <p:cNvSpPr>
            <a:spLocks noGrp="1"/>
          </p:cNvSpPr>
          <p:nvPr>
            <p:ph idx="1"/>
          </p:nvPr>
        </p:nvSpPr>
        <p:spPr>
          <a:xfrm>
            <a:off x="0" y="228600"/>
            <a:ext cx="8915400" cy="6248400"/>
          </a:xfrm>
        </p:spPr>
        <p:txBody>
          <a:bodyPr>
            <a:normAutofit fontScale="25000" lnSpcReduction="20000"/>
          </a:bodyPr>
          <a:lstStyle/>
          <a:p>
            <a:r>
              <a:rPr lang="en-IN" sz="11200" b="1" dirty="0" smtClean="0">
                <a:solidFill>
                  <a:schemeClr val="bg1"/>
                </a:solidFill>
                <a:latin typeface="Arial Narrow" pitchFamily="34" charset="0"/>
              </a:rPr>
              <a:t>Jesus</a:t>
            </a:r>
            <a:r>
              <a:rPr lang="en-IN" sz="11200" b="1" dirty="0" smtClean="0">
                <a:solidFill>
                  <a:schemeClr val="bg1"/>
                </a:solidFill>
                <a:latin typeface="Arial Narrow" pitchFamily="34" charset="0"/>
              </a:rPr>
              <a:t>’  teachings were exposed to criticism by Pharisees and Sadducees, even by Roman authorities.  Jesus left  it for public  assessment. </a:t>
            </a:r>
            <a:endParaRPr lang="en-IN" sz="11200" b="1" dirty="0" smtClean="0">
              <a:solidFill>
                <a:schemeClr val="bg1"/>
              </a:solidFill>
              <a:latin typeface="Arial Narrow" pitchFamily="34" charset="0"/>
            </a:endParaRPr>
          </a:p>
          <a:p>
            <a:endParaRPr lang="en-IN" sz="11200" b="1" dirty="0" smtClean="0">
              <a:solidFill>
                <a:schemeClr val="bg1"/>
              </a:solidFill>
              <a:latin typeface="Arial Narrow" pitchFamily="34" charset="0"/>
            </a:endParaRPr>
          </a:p>
          <a:p>
            <a:r>
              <a:rPr lang="en-IN" sz="11200" b="1" dirty="0" smtClean="0">
                <a:solidFill>
                  <a:schemeClr val="bg1"/>
                </a:solidFill>
                <a:latin typeface="Arial Narrow" pitchFamily="34" charset="0"/>
              </a:rPr>
              <a:t>Jesus Christ’s disciples were also exposed to attacks . One of them, Judas was hijacked by the Chief Priests to betray Jesus</a:t>
            </a:r>
            <a:r>
              <a:rPr lang="en-IN" sz="11200" b="1" dirty="0" smtClean="0">
                <a:solidFill>
                  <a:schemeClr val="bg1"/>
                </a:solidFill>
                <a:latin typeface="Arial Narrow" pitchFamily="34" charset="0"/>
              </a:rPr>
              <a:t>.</a:t>
            </a:r>
            <a:endParaRPr lang="en-IN" sz="11200" b="1" dirty="0" smtClean="0">
              <a:solidFill>
                <a:schemeClr val="bg1"/>
              </a:solidFill>
              <a:latin typeface="Arial Narrow" pitchFamily="34" charset="0"/>
            </a:endParaRPr>
          </a:p>
          <a:p>
            <a:r>
              <a:rPr lang="en-IN" sz="11200" b="1" dirty="0" smtClean="0">
                <a:solidFill>
                  <a:schemeClr val="bg1"/>
                </a:solidFill>
                <a:latin typeface="Arial Narrow" pitchFamily="34" charset="0"/>
              </a:rPr>
              <a:t>Another one (Peter) was trapped by a lady in the house of the Chief Priest to deny Him. </a:t>
            </a:r>
          </a:p>
          <a:p>
            <a:r>
              <a:rPr lang="en-IN" sz="11200" b="1" dirty="0" smtClean="0">
                <a:solidFill>
                  <a:schemeClr val="bg1"/>
                </a:solidFill>
                <a:latin typeface="Arial Narrow" pitchFamily="34" charset="0"/>
              </a:rPr>
              <a:t>Jesus did not had any security measures to protect them whereas the Jewish priests had security, guards etc.  </a:t>
            </a:r>
            <a:r>
              <a:rPr lang="en-IN" sz="11200" b="1" dirty="0" smtClean="0">
                <a:solidFill>
                  <a:schemeClr val="bg1"/>
                </a:solidFill>
                <a:latin typeface="Arial Narrow" pitchFamily="34" charset="0"/>
              </a:rPr>
              <a:t>For their protection.</a:t>
            </a:r>
          </a:p>
          <a:p>
            <a:endParaRPr lang="en-IN" sz="11200" b="1" dirty="0" smtClean="0">
              <a:solidFill>
                <a:schemeClr val="bg1"/>
              </a:solidFill>
              <a:latin typeface="Arial Narrow" pitchFamily="34" charset="0"/>
            </a:endParaRPr>
          </a:p>
          <a:p>
            <a:r>
              <a:rPr lang="en-IN" sz="11200" dirty="0" smtClean="0">
                <a:solidFill>
                  <a:srgbClr val="FFFF00"/>
                </a:solidFill>
                <a:latin typeface="Arial Narrow" pitchFamily="34" charset="0"/>
              </a:rPr>
              <a:t>Mat 27:65 </a:t>
            </a:r>
            <a:r>
              <a:rPr lang="en-IN" sz="11200" b="1" dirty="0" smtClean="0">
                <a:solidFill>
                  <a:srgbClr val="FFFF00"/>
                </a:solidFill>
                <a:latin typeface="Arial Narrow" pitchFamily="34" charset="0"/>
              </a:rPr>
              <a:t> Pilate said to them, “You have a guard of soldiers. Go, make it as secure as you can.”</a:t>
            </a:r>
          </a:p>
          <a:p>
            <a:pPr>
              <a:buNone/>
            </a:pPr>
            <a:r>
              <a:rPr lang="ta-IN" sz="14400" b="1" dirty="0" smtClean="0">
                <a:solidFill>
                  <a:schemeClr val="bg1"/>
                </a:solidFill>
                <a:latin typeface="Arial Narrow" pitchFamily="34" charset="0"/>
              </a:rPr>
              <a:t/>
            </a:r>
            <a:br>
              <a:rPr lang="ta-IN" sz="14400" b="1" dirty="0" smtClean="0">
                <a:solidFill>
                  <a:schemeClr val="bg1"/>
                </a:solidFill>
                <a:latin typeface="Arial Narrow" pitchFamily="34" charset="0"/>
              </a:rPr>
            </a:br>
            <a:endParaRPr lang="en-IN" sz="11200" b="1" dirty="0" smtClean="0">
              <a:solidFill>
                <a:schemeClr val="bg1"/>
              </a:solidFill>
              <a:latin typeface="Arial Narrow" pitchFamily="34" charset="0"/>
            </a:endParaRPr>
          </a:p>
          <a:p>
            <a:endParaRPr lang="en-IN" sz="11200" b="1" dirty="0" smtClean="0">
              <a:solidFill>
                <a:schemeClr val="bg1"/>
              </a:solidFill>
            </a:endParaRPr>
          </a:p>
          <a:p>
            <a:endParaRPr lang="en-IN" b="1" dirty="0" smtClean="0">
              <a:solidFill>
                <a:schemeClr val="bg1"/>
              </a:solidFill>
              <a:latin typeface="Arial Narrow" pitchFamily="34" charset="0"/>
            </a:endParaRPr>
          </a:p>
          <a:p>
            <a:pPr lvl="0">
              <a:buNone/>
            </a:pPr>
            <a:endParaRPr lang="en-IN" b="1" dirty="0">
              <a:solidFill>
                <a:schemeClr val="bg1"/>
              </a:solidFill>
              <a:latin typeface="Arial Narrow"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458200" cy="6019800"/>
          </a:xfrm>
        </p:spPr>
        <p:txBody>
          <a:bodyPr>
            <a:normAutofit fontScale="85000" lnSpcReduction="10000"/>
          </a:bodyPr>
          <a:lstStyle/>
          <a:p>
            <a:r>
              <a:rPr lang="en-IN" b="1" dirty="0" smtClean="0">
                <a:solidFill>
                  <a:schemeClr val="bg1"/>
                </a:solidFill>
              </a:rPr>
              <a:t>Nobody can give any protection to a  Christian, from being attacked.  Each one should equip himself  by the power of anointing by the Holy Spirit. </a:t>
            </a:r>
          </a:p>
          <a:p>
            <a:r>
              <a:rPr lang="en-IN" b="1" dirty="0" smtClean="0">
                <a:solidFill>
                  <a:schemeClr val="bg1"/>
                </a:solidFill>
              </a:rPr>
              <a:t>All we can do for each other is  exhorting each other like  Paul did. </a:t>
            </a:r>
          </a:p>
          <a:p>
            <a:r>
              <a:rPr lang="x-none" b="1" smtClean="0">
                <a:solidFill>
                  <a:srgbClr val="FFFF00"/>
                </a:solidFill>
              </a:rPr>
              <a:t>Eph 6:10</a:t>
            </a:r>
            <a:r>
              <a:rPr lang="en-US" b="1" dirty="0" smtClean="0">
                <a:solidFill>
                  <a:srgbClr val="FFFF00"/>
                </a:solidFill>
              </a:rPr>
              <a:t>-13</a:t>
            </a:r>
            <a:r>
              <a:rPr lang="x-none" b="1" smtClean="0">
                <a:solidFill>
                  <a:srgbClr val="FFFF00"/>
                </a:solidFill>
              </a:rPr>
              <a:t>  Finally, be strong in the Lord and in the strength of his might.   Put on the whole armor of God, that you may be able to stand against the schemes of the devil.  For we do not wrestle against flesh and blood, but against the rulers, against the authorities, against the cosmic powers over this present darkness, against the spiritual forces of evil in the heavenly places.  Therefore take up the whole armor of God, that you may be able to withstand in the evil day, and having done all, to stand firm.  </a:t>
            </a:r>
            <a:endParaRPr lang="en-IN" dirty="0" smtClean="0">
              <a:solidFill>
                <a:srgbClr val="FFFF00"/>
              </a:solidFill>
            </a:endParaRPr>
          </a:p>
          <a:p>
            <a:endParaRPr lang="en-IN" dirty="0" smtClean="0">
              <a:solidFill>
                <a:schemeClr val="bg1"/>
              </a:solidFill>
            </a:endParaRPr>
          </a:p>
          <a:p>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lnSpcReduction="20000"/>
          </a:bodyPr>
          <a:lstStyle/>
          <a:p>
            <a:r>
              <a:rPr lang="en-IN" b="1" dirty="0" smtClean="0">
                <a:solidFill>
                  <a:schemeClr val="bg1"/>
                </a:solidFill>
              </a:rPr>
              <a:t> </a:t>
            </a:r>
            <a:r>
              <a:rPr lang="en-IN" b="1" dirty="0" smtClean="0">
                <a:solidFill>
                  <a:schemeClr val="bg1"/>
                </a:solidFill>
              </a:rPr>
              <a:t>Jesus taught the disciples,  prayed for them,  warned them about the leaven of Pharisees. But the disciples were not able to understand what Jesus told them and warned them about. </a:t>
            </a:r>
            <a:endParaRPr lang="en-IN" b="1" dirty="0" smtClean="0">
              <a:solidFill>
                <a:schemeClr val="bg1"/>
              </a:solidFill>
            </a:endParaRPr>
          </a:p>
          <a:p>
            <a:endParaRPr lang="en-IN" b="1" dirty="0" smtClean="0">
              <a:solidFill>
                <a:schemeClr val="bg1"/>
              </a:solidFill>
            </a:endParaRPr>
          </a:p>
          <a:p>
            <a:r>
              <a:rPr lang="en-IN" b="1" dirty="0" smtClean="0">
                <a:solidFill>
                  <a:schemeClr val="bg1"/>
                </a:solidFill>
              </a:rPr>
              <a:t>The Building  Churches  give a false security and protection to the believers.  In order to attract believers, some build  huge edifices and provide comfortable seating facilities to the  believers. Some others attract believers by showing  their facilities of funeral services and beautiful well protected cemeteries.  Still some provide  panoramic stages  for shooting wedding functions. </a:t>
            </a:r>
          </a:p>
          <a:p>
            <a:endParaRPr lang="en-IN" dirty="0" smtClean="0">
              <a:solidFill>
                <a:srgbClr val="FFFF00"/>
              </a:solidFill>
            </a:endParaRPr>
          </a:p>
          <a:p>
            <a:endParaRPr lang="en-IN" dirty="0" smtClean="0">
              <a:solidFill>
                <a:schemeClr val="bg1"/>
              </a:solidFill>
            </a:endParaRPr>
          </a:p>
          <a:p>
            <a:endParaRPr lang="en-IN" dirty="0" smtClean="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lvl="0"/>
            <a:r>
              <a:rPr lang="en-IN" b="1" dirty="0" smtClean="0">
                <a:solidFill>
                  <a:schemeClr val="bg1"/>
                </a:solidFill>
              </a:rPr>
              <a:t/>
            </a:r>
            <a:br>
              <a:rPr lang="en-IN" b="1" dirty="0" smtClean="0">
                <a:solidFill>
                  <a:schemeClr val="bg1"/>
                </a:solidFill>
              </a:rPr>
            </a:br>
            <a:endParaRPr lang="en-IN" dirty="0">
              <a:solidFill>
                <a:schemeClr val="bg1"/>
              </a:solidFill>
            </a:endParaRPr>
          </a:p>
        </p:txBody>
      </p:sp>
      <p:sp>
        <p:nvSpPr>
          <p:cNvPr id="3" name="Content Placeholder 2"/>
          <p:cNvSpPr>
            <a:spLocks noGrp="1"/>
          </p:cNvSpPr>
          <p:nvPr>
            <p:ph idx="1"/>
          </p:nvPr>
        </p:nvSpPr>
        <p:spPr>
          <a:xfrm>
            <a:off x="457200" y="228600"/>
            <a:ext cx="8229600" cy="5897563"/>
          </a:xfrm>
        </p:spPr>
        <p:txBody>
          <a:bodyPr>
            <a:normAutofit fontScale="85000" lnSpcReduction="20000"/>
          </a:bodyPr>
          <a:lstStyle/>
          <a:p>
            <a:r>
              <a:rPr lang="en-IN" b="1" dirty="0" smtClean="0">
                <a:solidFill>
                  <a:schemeClr val="bg1"/>
                </a:solidFill>
              </a:rPr>
              <a:t>Dear Soldiers, let’s meditate on the last few hours of Jesus. </a:t>
            </a:r>
          </a:p>
          <a:p>
            <a:r>
              <a:rPr lang="en-IN" b="1" dirty="0" smtClean="0">
                <a:solidFill>
                  <a:schemeClr val="bg1"/>
                </a:solidFill>
              </a:rPr>
              <a:t>What </a:t>
            </a:r>
            <a:r>
              <a:rPr lang="en-IN" b="1" dirty="0" smtClean="0">
                <a:solidFill>
                  <a:schemeClr val="bg1"/>
                </a:solidFill>
              </a:rPr>
              <a:t>He faced  </a:t>
            </a:r>
            <a:r>
              <a:rPr lang="en-IN" b="1" dirty="0" smtClean="0">
                <a:solidFill>
                  <a:schemeClr val="bg1"/>
                </a:solidFill>
              </a:rPr>
              <a:t>at the end.</a:t>
            </a:r>
          </a:p>
          <a:p>
            <a:r>
              <a:rPr lang="x-none" b="1" smtClean="0">
                <a:solidFill>
                  <a:srgbClr val="FFFF00"/>
                </a:solidFill>
              </a:rPr>
              <a:t>Mat 27:45</a:t>
            </a:r>
            <a:r>
              <a:rPr lang="en-US" b="1" dirty="0" smtClean="0">
                <a:solidFill>
                  <a:srgbClr val="FFFF00"/>
                </a:solidFill>
              </a:rPr>
              <a:t>-50</a:t>
            </a:r>
            <a:r>
              <a:rPr lang="x-none" b="1" smtClean="0">
                <a:solidFill>
                  <a:srgbClr val="FFFF00"/>
                </a:solidFill>
              </a:rPr>
              <a:t>  Now from the sixth hour there was darkness over all the land until the ninth hour. And about the ninth hour Jesus cried out with a loud voice, saying, “Eli, Eli, lema sabachthani?” that is, “My God, my God, why have you forsaken me?”</a:t>
            </a:r>
            <a:endParaRPr lang="en-IN" b="1" dirty="0" smtClean="0">
              <a:solidFill>
                <a:srgbClr val="FFFF00"/>
              </a:solidFill>
            </a:endParaRPr>
          </a:p>
          <a:p>
            <a:r>
              <a:rPr lang="x-none" b="1" smtClean="0">
                <a:solidFill>
                  <a:srgbClr val="FFFF00"/>
                </a:solidFill>
              </a:rPr>
              <a:t>And some of the bystanders, hearing it, said, “This man is calling </a:t>
            </a:r>
            <a:r>
              <a:rPr lang="x-none" b="1" smtClean="0">
                <a:solidFill>
                  <a:srgbClr val="FFFF00"/>
                </a:solidFill>
              </a:rPr>
              <a:t>Elijah</a:t>
            </a:r>
            <a:r>
              <a:rPr lang="x-none" b="1" smtClean="0">
                <a:solidFill>
                  <a:srgbClr val="FFFF00"/>
                </a:solidFill>
              </a:rPr>
              <a:t>.”</a:t>
            </a:r>
            <a:endParaRPr lang="en-US" b="1" dirty="0" smtClean="0">
              <a:solidFill>
                <a:srgbClr val="FFFF00"/>
              </a:solidFill>
            </a:endParaRPr>
          </a:p>
          <a:p>
            <a:r>
              <a:rPr lang="x-none" b="1" smtClean="0">
                <a:solidFill>
                  <a:srgbClr val="FFFF00"/>
                </a:solidFill>
              </a:rPr>
              <a:t>And one of them at once ran and took a sponge, filled it with sour wine, and put it on a reed and gave it to him to drink. But the others said, “Wait, let us see whether Elijah will come to save him.”And Jesus cried out again with a loud voice and yielded up his spirit.</a:t>
            </a:r>
            <a:endParaRPr lang="en-IN" b="1" dirty="0" smtClean="0">
              <a:solidFill>
                <a:srgbClr val="FFFF00"/>
              </a:solidFill>
            </a:endParaRPr>
          </a:p>
          <a:p>
            <a:endParaRPr lang="en-IN" b="1" dirty="0" smtClean="0">
              <a:solidFill>
                <a:schemeClr val="bg1"/>
              </a:solidFill>
            </a:endParaRPr>
          </a:p>
          <a:p>
            <a:endParaRPr lang="en-IN"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686800" cy="6400800"/>
          </a:xfrm>
        </p:spPr>
        <p:txBody>
          <a:bodyPr>
            <a:noAutofit/>
          </a:bodyPr>
          <a:lstStyle/>
          <a:p>
            <a:pPr>
              <a:buNone/>
            </a:pPr>
            <a:r>
              <a:rPr lang="en-US" sz="3600" b="1" dirty="0" smtClean="0">
                <a:solidFill>
                  <a:schemeClr val="bg1"/>
                </a:solidFill>
              </a:rPr>
              <a:t>Let’s visualize this scene and bring it in front of our eyes.</a:t>
            </a:r>
          </a:p>
          <a:p>
            <a:pPr>
              <a:buNone/>
            </a:pPr>
            <a:r>
              <a:rPr lang="en-US" sz="3600" b="1" dirty="0" smtClean="0">
                <a:solidFill>
                  <a:schemeClr val="bg1"/>
                </a:solidFill>
              </a:rPr>
              <a:t> Jesus was rejected by everybody, rejected even by His Father, </a:t>
            </a:r>
            <a:endParaRPr lang="en-IN" sz="3600" b="1" dirty="0" smtClean="0">
              <a:solidFill>
                <a:schemeClr val="bg1"/>
              </a:solidFill>
            </a:endParaRPr>
          </a:p>
          <a:p>
            <a:pPr>
              <a:buNone/>
            </a:pPr>
            <a:r>
              <a:rPr lang="en-US" sz="3600" b="1" dirty="0" smtClean="0">
                <a:solidFill>
                  <a:srgbClr val="FFFF00"/>
                </a:solidFill>
              </a:rPr>
              <a:t>“</a:t>
            </a:r>
            <a:r>
              <a:rPr lang="en-US" sz="3600" b="1" dirty="0" smtClean="0">
                <a:solidFill>
                  <a:srgbClr val="FFFF00"/>
                </a:solidFill>
              </a:rPr>
              <a:t>He cried out again with a loud voice and yielded up his spirit.”</a:t>
            </a:r>
            <a:endParaRPr lang="en-IN" sz="3600" b="1" dirty="0" smtClean="0">
              <a:solidFill>
                <a:srgbClr val="FFFF00"/>
              </a:solidFill>
            </a:endParaRPr>
          </a:p>
          <a:p>
            <a:pPr>
              <a:buNone/>
            </a:pPr>
            <a:r>
              <a:rPr lang="en-US" sz="3600" b="1" dirty="0" smtClean="0">
                <a:solidFill>
                  <a:schemeClr val="bg1"/>
                </a:solidFill>
              </a:rPr>
              <a:t>What kind of a death Jesus had! </a:t>
            </a:r>
            <a:endParaRPr lang="en-US" sz="3600" b="1" dirty="0" smtClean="0">
              <a:solidFill>
                <a:schemeClr val="bg1"/>
              </a:solidFill>
            </a:endParaRPr>
          </a:p>
          <a:p>
            <a:pPr>
              <a:buNone/>
            </a:pPr>
            <a:r>
              <a:rPr lang="en-US" sz="3600" b="1" dirty="0" smtClean="0">
                <a:solidFill>
                  <a:schemeClr val="bg1"/>
                </a:solidFill>
              </a:rPr>
              <a:t>Can </a:t>
            </a:r>
            <a:r>
              <a:rPr lang="en-US" sz="3600" b="1" dirty="0" smtClean="0">
                <a:solidFill>
                  <a:schemeClr val="bg1"/>
                </a:solidFill>
              </a:rPr>
              <a:t>anybody desire to have such a death?</a:t>
            </a:r>
            <a:endParaRPr lang="en-IN" sz="3600" b="1" dirty="0" smtClean="0">
              <a:solidFill>
                <a:schemeClr val="bg1"/>
              </a:solidFill>
            </a:endParaRPr>
          </a:p>
          <a:p>
            <a:pPr>
              <a:buNone/>
            </a:pPr>
            <a:r>
              <a:rPr lang="en-US" sz="3600" b="1" dirty="0" smtClean="0">
                <a:solidFill>
                  <a:schemeClr val="bg1"/>
                </a:solidFill>
              </a:rPr>
              <a:t>Paul said</a:t>
            </a:r>
            <a:r>
              <a:rPr lang="en-US" sz="3600" b="1" dirty="0" smtClean="0">
                <a:solidFill>
                  <a:schemeClr val="bg1"/>
                </a:solidFill>
              </a:rPr>
              <a:t>,</a:t>
            </a:r>
            <a:endParaRPr lang="en-IN" sz="3600" b="1" dirty="0" smtClean="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0"/>
            <a:ext cx="8229600" cy="1143000"/>
          </a:xfrm>
        </p:spPr>
        <p:txBody>
          <a:bodyPr>
            <a:normAutofit fontScale="90000"/>
          </a:bodyPr>
          <a:lstStyle/>
          <a:p>
            <a:r>
              <a:rPr lang="en-IN" b="1" dirty="0" smtClean="0">
                <a:solidFill>
                  <a:schemeClr val="bg1"/>
                </a:solidFill>
              </a:rPr>
              <a:t/>
            </a:r>
            <a:br>
              <a:rPr lang="en-IN" b="1" dirty="0" smtClean="0">
                <a:solidFill>
                  <a:schemeClr val="bg1"/>
                </a:solidFill>
              </a:rPr>
            </a:br>
            <a:endParaRPr lang="en-IN" dirty="0"/>
          </a:p>
        </p:txBody>
      </p:sp>
      <p:sp>
        <p:nvSpPr>
          <p:cNvPr id="3" name="Content Placeholder 2"/>
          <p:cNvSpPr>
            <a:spLocks noGrp="1"/>
          </p:cNvSpPr>
          <p:nvPr>
            <p:ph idx="1"/>
          </p:nvPr>
        </p:nvSpPr>
        <p:spPr>
          <a:xfrm>
            <a:off x="242248" y="990600"/>
            <a:ext cx="8686800" cy="5135563"/>
          </a:xfrm>
        </p:spPr>
        <p:txBody>
          <a:bodyPr>
            <a:normAutofit lnSpcReduction="10000"/>
          </a:bodyPr>
          <a:lstStyle/>
          <a:p>
            <a:r>
              <a:rPr lang="x-none" b="1" smtClean="0">
                <a:solidFill>
                  <a:srgbClr val="FFFF00"/>
                </a:solidFill>
              </a:rPr>
              <a:t>Php 3:7</a:t>
            </a:r>
            <a:r>
              <a:rPr lang="en-US" b="1" dirty="0" smtClean="0">
                <a:solidFill>
                  <a:srgbClr val="FFFF00"/>
                </a:solidFill>
              </a:rPr>
              <a:t>-11</a:t>
            </a:r>
            <a:r>
              <a:rPr lang="x-none" b="1" smtClean="0">
                <a:solidFill>
                  <a:srgbClr val="FFFF00"/>
                </a:solidFill>
              </a:rPr>
              <a:t>  But whatever gain I had, I counted as loss for the sake of Christ. </a:t>
            </a:r>
            <a:endParaRPr lang="en-IN" dirty="0" smtClean="0">
              <a:solidFill>
                <a:srgbClr val="FFFF00"/>
              </a:solidFill>
            </a:endParaRPr>
          </a:p>
          <a:p>
            <a:r>
              <a:rPr lang="x-none" b="1" smtClean="0">
                <a:solidFill>
                  <a:srgbClr val="FFFF00"/>
                </a:solidFill>
              </a:rPr>
              <a:t>Indeed, I count everything as loss because of the surpassing worth of knowing Christ Jesus my Lord. </a:t>
            </a:r>
            <a:r>
              <a:rPr lang="en-US" b="1" dirty="0" smtClean="0">
                <a:solidFill>
                  <a:srgbClr val="FFFF00"/>
                </a:solidFill>
              </a:rPr>
              <a:t>………………</a:t>
            </a:r>
            <a:endParaRPr lang="en-IN" dirty="0" smtClean="0">
              <a:solidFill>
                <a:srgbClr val="FFFF00"/>
              </a:solidFill>
            </a:endParaRPr>
          </a:p>
          <a:p>
            <a:r>
              <a:rPr lang="en-IN" b="1" dirty="0" smtClean="0">
                <a:solidFill>
                  <a:srgbClr val="FFFF00"/>
                </a:solidFill>
              </a:rPr>
              <a:t> that I may know him and the power of his resurrection, and may share his sufferings, becoming like him in his death,  that by any means possible I may attain the resurrection from the dead. </a:t>
            </a:r>
            <a:endParaRPr lang="en-IN" dirty="0" smtClean="0">
              <a:solidFill>
                <a:srgbClr val="FFFF00"/>
              </a:solidFill>
            </a:endParaRPr>
          </a:p>
          <a:p>
            <a:endParaRPr lang="en-IN" dirty="0" smtClean="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endParaRPr lang="en-IN" b="1" dirty="0" smtClean="0">
              <a:solidFill>
                <a:schemeClr val="bg1"/>
              </a:solidFill>
            </a:endParaRPr>
          </a:p>
          <a:p>
            <a:endParaRPr lang="en-IN" b="1" dirty="0" smtClean="0">
              <a:solidFill>
                <a:schemeClr val="bg1"/>
              </a:solidFill>
            </a:endParaRPr>
          </a:p>
          <a:p>
            <a:r>
              <a:rPr lang="en-IN" b="1" dirty="0" smtClean="0">
                <a:solidFill>
                  <a:schemeClr val="bg1"/>
                </a:solidFill>
              </a:rPr>
              <a:t>“</a:t>
            </a:r>
            <a:r>
              <a:rPr lang="en-IN" b="1" dirty="0" smtClean="0">
                <a:solidFill>
                  <a:schemeClr val="bg1"/>
                </a:solidFill>
              </a:rPr>
              <a:t>Becoming like him in his death,  so that by any means attain resurrection!</a:t>
            </a:r>
            <a:endParaRPr lang="en-IN" dirty="0" smtClean="0">
              <a:solidFill>
                <a:schemeClr val="bg1"/>
              </a:solidFill>
            </a:endParaRPr>
          </a:p>
          <a:p>
            <a:endParaRPr lang="en-IN" dirty="0" smtClean="0">
              <a:solidFill>
                <a:schemeClr val="bg1"/>
              </a:solidFill>
            </a:endParaRPr>
          </a:p>
          <a:p>
            <a:r>
              <a:rPr lang="en-IN" dirty="0" smtClean="0">
                <a:solidFill>
                  <a:schemeClr val="bg1"/>
                </a:solidFill>
              </a:rPr>
              <a:t>Attaining </a:t>
            </a:r>
            <a:r>
              <a:rPr lang="en-IN" dirty="0" smtClean="0">
                <a:solidFill>
                  <a:schemeClr val="bg1"/>
                </a:solidFill>
              </a:rPr>
              <a:t>resurrection  was his only aim!</a:t>
            </a:r>
          </a:p>
          <a:p>
            <a:endParaRPr lang="en-US" dirty="0" smtClean="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5766</TotalTime>
  <Words>411</Words>
  <Application>Microsoft Office PowerPoint</Application>
  <PresentationFormat>On-screen Show (4:3)</PresentationFormat>
  <Paragraphs>50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Slide 2</vt:lpstr>
      <vt:lpstr>  </vt:lpstr>
      <vt:lpstr>Slide 4</vt:lpstr>
      <vt:lpstr>Slide 5</vt:lpstr>
      <vt:lpstr> </vt:lpstr>
      <vt:lpstr>Slide 7</vt:lpstr>
      <vt:lpstr> </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261</cp:revision>
  <dcterms:created xsi:type="dcterms:W3CDTF">2010-06-08T01:36:57Z</dcterms:created>
  <dcterms:modified xsi:type="dcterms:W3CDTF">2021-08-10T19:14:57Z</dcterms:modified>
</cp:coreProperties>
</file>