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582" r:id="rId2"/>
    <p:sldId id="646" r:id="rId3"/>
    <p:sldId id="645" r:id="rId4"/>
    <p:sldId id="635" r:id="rId5"/>
    <p:sldId id="636" r:id="rId6"/>
    <p:sldId id="638" r:id="rId7"/>
    <p:sldId id="644" r:id="rId8"/>
    <p:sldId id="640" r:id="rId9"/>
    <p:sldId id="64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03-08-2021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8/3/2021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8/3/2021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8/3/2021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8/3/2021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9154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Wing </a:t>
            </a:r>
            <a:r>
              <a:rPr lang="en-US" sz="4800" b="1" i="1" dirty="0" smtClean="0">
                <a:solidFill>
                  <a:srgbClr val="FFFF00"/>
                </a:solidFill>
              </a:rPr>
              <a:t>Meeting General</a:t>
            </a:r>
            <a:endParaRPr lang="en-US" sz="4800" b="1" i="1" dirty="0" smtClean="0">
              <a:solidFill>
                <a:srgbClr val="FFFF00"/>
              </a:solidFill>
            </a:endParaRPr>
          </a:p>
          <a:p>
            <a:pPr algn="ctr"/>
            <a:r>
              <a:rPr lang="en-US" sz="2800" b="1" i="1" dirty="0" smtClean="0">
                <a:solidFill>
                  <a:srgbClr val="FFFF00"/>
                </a:solidFill>
              </a:rPr>
              <a:t>04.08.2021</a:t>
            </a:r>
            <a:r>
              <a:rPr lang="en-US" sz="2800" b="1" i="1" dirty="0" smtClean="0">
                <a:solidFill>
                  <a:srgbClr val="FFFF00"/>
                </a:solidFill>
              </a:rPr>
              <a:t>, Wednesday, 06.-00-07.30 am</a:t>
            </a:r>
          </a:p>
          <a:p>
            <a:pPr algn="ctr"/>
            <a:endParaRPr lang="en-US" sz="2400" b="1" i="1" dirty="0" smtClean="0">
              <a:solidFill>
                <a:schemeClr val="bg1"/>
              </a:solidFill>
              <a:latin typeface="Arial Narrow" pitchFamily="34" charset="0"/>
            </a:endParaRPr>
          </a:p>
          <a:p>
            <a:pPr lvl="0" algn="ctr"/>
            <a:r>
              <a:rPr lang="en-IN" sz="4000" b="1" dirty="0" smtClean="0"/>
              <a:t>“</a:t>
            </a:r>
            <a:r>
              <a:rPr lang="en-IN" sz="4000" b="1" dirty="0" smtClean="0">
                <a:solidFill>
                  <a:schemeClr val="bg1"/>
                </a:solidFill>
              </a:rPr>
              <a:t>And still more will be added to </a:t>
            </a:r>
            <a:r>
              <a:rPr lang="en-IN" sz="4000" b="1" dirty="0" smtClean="0">
                <a:solidFill>
                  <a:schemeClr val="bg1"/>
                </a:solidFill>
              </a:rPr>
              <a:t>you”. </a:t>
            </a:r>
            <a:r>
              <a:rPr lang="en-IN" sz="4000" b="1" dirty="0" smtClean="0"/>
              <a:t>Mk 4:24</a:t>
            </a:r>
            <a:r>
              <a:rPr lang="en-IN" sz="4000" b="1" dirty="0" smtClean="0">
                <a:latin typeface="Arial Narrow" pitchFamily="34" charset="0"/>
              </a:rPr>
              <a:t> </a:t>
            </a:r>
            <a:endParaRPr lang="en-IN" sz="4000" dirty="0" smtClean="0">
              <a:latin typeface="Arial Narrow" pitchFamily="34" charset="0"/>
            </a:endParaRPr>
          </a:p>
          <a:p>
            <a:pPr algn="ctr"/>
            <a:endParaRPr lang="en-IN"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IN" b="1" dirty="0" smtClean="0">
                <a:solidFill>
                  <a:schemeClr val="bg1"/>
                </a:solidFill>
              </a:rPr>
              <a:t>Mar 4:24  And he said to them, “Pay attention to what you hear: with the measure you use, it will be measured to you, and still more will be added to you. </a:t>
            </a:r>
            <a:endParaRPr lang="en-IN" dirty="0" smtClean="0">
              <a:solidFill>
                <a:schemeClr val="bg1"/>
              </a:solidFill>
            </a:endParaRPr>
          </a:p>
          <a:p>
            <a:r>
              <a:rPr lang="en-IN" dirty="0" smtClean="0">
                <a:solidFill>
                  <a:schemeClr val="bg1"/>
                </a:solidFill>
              </a:rPr>
              <a:t>Jesus gives an exhortation here on three things.</a:t>
            </a:r>
          </a:p>
          <a:p>
            <a:pPr lvl="0">
              <a:buNone/>
            </a:pPr>
            <a:r>
              <a:rPr lang="en-IN" dirty="0" smtClean="0">
                <a:solidFill>
                  <a:schemeClr val="bg1"/>
                </a:solidFill>
              </a:rPr>
              <a:t>1. </a:t>
            </a:r>
            <a:r>
              <a:rPr lang="en-IN" b="1" dirty="0" smtClean="0">
                <a:solidFill>
                  <a:srgbClr val="FFFF00"/>
                </a:solidFill>
              </a:rPr>
              <a:t>Pay </a:t>
            </a:r>
            <a:r>
              <a:rPr lang="en-IN" b="1" dirty="0" smtClean="0">
                <a:solidFill>
                  <a:srgbClr val="FFFF00"/>
                </a:solidFill>
              </a:rPr>
              <a:t>attention to what you </a:t>
            </a:r>
            <a:r>
              <a:rPr lang="en-IN" b="1" dirty="0" smtClean="0">
                <a:solidFill>
                  <a:srgbClr val="FFFF00"/>
                </a:solidFill>
              </a:rPr>
              <a:t>hear.</a:t>
            </a:r>
            <a:endParaRPr lang="en-IN" b="1" dirty="0" smtClean="0">
              <a:solidFill>
                <a:srgbClr val="FFFF00"/>
              </a:solidFill>
            </a:endParaRPr>
          </a:p>
          <a:p>
            <a:pPr lvl="0">
              <a:buNone/>
            </a:pPr>
            <a:r>
              <a:rPr lang="en-IN" b="1" dirty="0" smtClean="0">
                <a:solidFill>
                  <a:srgbClr val="FFFF00"/>
                </a:solidFill>
              </a:rPr>
              <a:t>2. With </a:t>
            </a:r>
            <a:r>
              <a:rPr lang="en-IN" b="1" dirty="0" smtClean="0">
                <a:solidFill>
                  <a:srgbClr val="FFFF00"/>
                </a:solidFill>
              </a:rPr>
              <a:t>the measure you use, it will be measured to you.</a:t>
            </a:r>
          </a:p>
          <a:p>
            <a:pPr lvl="0">
              <a:buNone/>
            </a:pPr>
            <a:r>
              <a:rPr lang="en-IN" b="1" dirty="0" smtClean="0">
                <a:solidFill>
                  <a:srgbClr val="FFFF00"/>
                </a:solidFill>
              </a:rPr>
              <a:t>3. And </a:t>
            </a:r>
            <a:r>
              <a:rPr lang="en-IN" b="1" dirty="0" smtClean="0">
                <a:solidFill>
                  <a:srgbClr val="FFFF00"/>
                </a:solidFill>
              </a:rPr>
              <a:t>still more will be added to you.</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chemeClr val="bg1"/>
                </a:solidFill>
              </a:rPr>
              <a:t/>
            </a:r>
            <a:br>
              <a:rPr lang="en-IN" b="1" dirty="0" smtClean="0">
                <a:solidFill>
                  <a:schemeClr val="bg1"/>
                </a:solidFill>
              </a:rPr>
            </a:br>
            <a:r>
              <a:rPr lang="en-IN" b="1" dirty="0" smtClean="0">
                <a:solidFill>
                  <a:schemeClr val="bg1"/>
                </a:solidFill>
              </a:rPr>
              <a:t>1.Pay </a:t>
            </a:r>
            <a:r>
              <a:rPr lang="en-IN" b="1" dirty="0" smtClean="0">
                <a:solidFill>
                  <a:schemeClr val="bg1"/>
                </a:solidFill>
              </a:rPr>
              <a:t>attention to what you hear</a:t>
            </a:r>
            <a:r>
              <a:rPr lang="en-IN" dirty="0" smtClean="0">
                <a:solidFill>
                  <a:schemeClr val="bg1"/>
                </a:solidFill>
              </a:rPr>
              <a:t/>
            </a:r>
            <a:br>
              <a:rPr lang="en-IN" dirty="0" smtClean="0">
                <a:solidFill>
                  <a:schemeClr val="bg1"/>
                </a:solidFill>
              </a:rPr>
            </a:br>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457200" y="1066800"/>
            <a:ext cx="8229600" cy="5638800"/>
          </a:xfrm>
        </p:spPr>
        <p:txBody>
          <a:bodyPr>
            <a:normAutofit fontScale="25000" lnSpcReduction="20000"/>
          </a:bodyPr>
          <a:lstStyle/>
          <a:p>
            <a:endParaRPr lang="en-IN" sz="11200" b="1" dirty="0" smtClean="0">
              <a:solidFill>
                <a:schemeClr val="bg1"/>
              </a:solidFill>
              <a:latin typeface="Arial Narrow" pitchFamily="34" charset="0"/>
            </a:endParaRPr>
          </a:p>
          <a:p>
            <a:r>
              <a:rPr lang="en-IN" sz="11200" b="1" dirty="0" smtClean="0">
                <a:solidFill>
                  <a:schemeClr val="bg1"/>
                </a:solidFill>
                <a:latin typeface="Arial Narrow" pitchFamily="34" charset="0"/>
              </a:rPr>
              <a:t>The </a:t>
            </a:r>
            <a:r>
              <a:rPr lang="en-IN" sz="11200" b="1" dirty="0" smtClean="0">
                <a:solidFill>
                  <a:schemeClr val="bg1"/>
                </a:solidFill>
                <a:latin typeface="Arial Narrow" pitchFamily="34" charset="0"/>
              </a:rPr>
              <a:t>way you hear </a:t>
            </a:r>
            <a:r>
              <a:rPr lang="en-IN" sz="11200" b="1" dirty="0" smtClean="0">
                <a:solidFill>
                  <a:schemeClr val="bg1"/>
                </a:solidFill>
                <a:latin typeface="Arial Narrow" pitchFamily="34" charset="0"/>
              </a:rPr>
              <a:t>and give </a:t>
            </a:r>
            <a:r>
              <a:rPr lang="en-IN" sz="11200" b="1" dirty="0" err="1" smtClean="0">
                <a:solidFill>
                  <a:schemeClr val="bg1"/>
                </a:solidFill>
                <a:latin typeface="Arial Narrow" pitchFamily="34" charset="0"/>
              </a:rPr>
              <a:t>toothers</a:t>
            </a:r>
            <a:r>
              <a:rPr lang="en-IN" sz="11200" b="1" dirty="0" smtClean="0">
                <a:solidFill>
                  <a:schemeClr val="bg1"/>
                </a:solidFill>
                <a:latin typeface="Arial Narrow" pitchFamily="34" charset="0"/>
              </a:rPr>
              <a:t> is important.</a:t>
            </a:r>
          </a:p>
          <a:p>
            <a:r>
              <a:rPr lang="en-IN" sz="11200" b="1" dirty="0" smtClean="0">
                <a:solidFill>
                  <a:schemeClr val="bg1"/>
                </a:solidFill>
                <a:latin typeface="Arial Narrow" pitchFamily="34" charset="0"/>
              </a:rPr>
              <a:t>For </a:t>
            </a:r>
            <a:r>
              <a:rPr lang="en-IN" sz="11200" b="1" dirty="0" err="1" smtClean="0">
                <a:solidFill>
                  <a:schemeClr val="bg1"/>
                </a:solidFill>
                <a:latin typeface="Arial Narrow" pitchFamily="34" charset="0"/>
              </a:rPr>
              <a:t>eg</a:t>
            </a:r>
            <a:r>
              <a:rPr lang="en-IN" sz="11200" b="1" dirty="0" smtClean="0">
                <a:solidFill>
                  <a:schemeClr val="bg1"/>
                </a:solidFill>
                <a:latin typeface="Arial Narrow" pitchFamily="34" charset="0"/>
              </a:rPr>
              <a:t> . </a:t>
            </a:r>
            <a:r>
              <a:rPr lang="en-IN" sz="11200" b="1" dirty="0" smtClean="0">
                <a:solidFill>
                  <a:schemeClr val="bg1"/>
                </a:solidFill>
                <a:latin typeface="Arial Narrow" pitchFamily="34" charset="0"/>
              </a:rPr>
              <a:t>Suppose you want to share this message with someone. You can do it in various ways</a:t>
            </a:r>
            <a:r>
              <a:rPr lang="en-IN" sz="11200" b="1" dirty="0" smtClean="0">
                <a:solidFill>
                  <a:schemeClr val="bg1"/>
                </a:solidFill>
                <a:latin typeface="Arial Narrow" pitchFamily="34" charset="0"/>
              </a:rPr>
              <a:t>.</a:t>
            </a:r>
          </a:p>
          <a:p>
            <a:r>
              <a:rPr lang="en-IN" sz="11200" b="1" dirty="0" smtClean="0">
                <a:solidFill>
                  <a:schemeClr val="bg1"/>
                </a:solidFill>
                <a:latin typeface="Arial Narrow" pitchFamily="34" charset="0"/>
              </a:rPr>
              <a:t> You can take any </a:t>
            </a:r>
            <a:r>
              <a:rPr lang="en-IN" sz="11200" b="1" dirty="0" smtClean="0">
                <a:solidFill>
                  <a:schemeClr val="bg1"/>
                </a:solidFill>
                <a:latin typeface="Arial Narrow" pitchFamily="34" charset="0"/>
              </a:rPr>
              <a:t>one point of this message, and elaborate on </a:t>
            </a:r>
            <a:r>
              <a:rPr lang="en-IN" sz="11200" b="1" dirty="0" smtClean="0">
                <a:solidFill>
                  <a:schemeClr val="bg1"/>
                </a:solidFill>
                <a:latin typeface="Arial Narrow" pitchFamily="34" charset="0"/>
              </a:rPr>
              <a:t>it.  </a:t>
            </a:r>
            <a:r>
              <a:rPr lang="en-IN" sz="11200" b="1" dirty="0" smtClean="0">
                <a:solidFill>
                  <a:schemeClr val="bg1"/>
                </a:solidFill>
                <a:latin typeface="Arial Narrow" pitchFamily="34" charset="0"/>
              </a:rPr>
              <a:t>you can just recollect whatever you have heard and </a:t>
            </a:r>
            <a:r>
              <a:rPr lang="en-IN" sz="11200" b="1" dirty="0" smtClean="0">
                <a:solidFill>
                  <a:schemeClr val="bg1"/>
                </a:solidFill>
                <a:latin typeface="Arial Narrow" pitchFamily="34" charset="0"/>
              </a:rPr>
              <a:t>bring it to  </a:t>
            </a:r>
            <a:r>
              <a:rPr lang="en-IN" sz="11200" b="1" dirty="0" smtClean="0">
                <a:solidFill>
                  <a:schemeClr val="bg1"/>
                </a:solidFill>
                <a:latin typeface="Arial Narrow" pitchFamily="34" charset="0"/>
              </a:rPr>
              <a:t>your memory.</a:t>
            </a:r>
          </a:p>
          <a:p>
            <a:r>
              <a:rPr lang="en-IN" sz="11200" b="1" dirty="0" smtClean="0">
                <a:solidFill>
                  <a:schemeClr val="bg1"/>
                </a:solidFill>
                <a:latin typeface="Arial Narrow" pitchFamily="34" charset="0"/>
              </a:rPr>
              <a:t>If you want to take a little more, You have to refer your scribbling pad, take some </a:t>
            </a:r>
            <a:r>
              <a:rPr lang="en-IN" sz="11200" b="1" dirty="0" smtClean="0">
                <a:solidFill>
                  <a:schemeClr val="bg1"/>
                </a:solidFill>
                <a:latin typeface="Arial Narrow" pitchFamily="34" charset="0"/>
              </a:rPr>
              <a:t>notes and </a:t>
            </a:r>
            <a:r>
              <a:rPr lang="en-IN" sz="11200" b="1" dirty="0" smtClean="0">
                <a:solidFill>
                  <a:schemeClr val="bg1"/>
                </a:solidFill>
                <a:latin typeface="Arial Narrow" pitchFamily="34" charset="0"/>
              </a:rPr>
              <a:t>share. </a:t>
            </a:r>
          </a:p>
          <a:p>
            <a:r>
              <a:rPr lang="en-IN" sz="11200" b="1" dirty="0" smtClean="0">
                <a:solidFill>
                  <a:schemeClr val="bg1"/>
                </a:solidFill>
                <a:latin typeface="Arial Narrow" pitchFamily="34" charset="0"/>
              </a:rPr>
              <a:t>But if you want to pass on the full message, you will have to use the </a:t>
            </a:r>
            <a:r>
              <a:rPr lang="en-IN" sz="11200" b="1" dirty="0" err="1" smtClean="0">
                <a:solidFill>
                  <a:schemeClr val="bg1"/>
                </a:solidFill>
                <a:latin typeface="Arial Narrow" pitchFamily="34" charset="0"/>
              </a:rPr>
              <a:t>ppt</a:t>
            </a:r>
            <a:r>
              <a:rPr lang="en-IN" sz="11200" b="1" dirty="0" smtClean="0">
                <a:solidFill>
                  <a:schemeClr val="bg1"/>
                </a:solidFill>
                <a:latin typeface="Arial Narrow" pitchFamily="34" charset="0"/>
              </a:rPr>
              <a:t> or word document and get it translated into your own language or pass on as it is to those who understand English.</a:t>
            </a:r>
          </a:p>
          <a:p>
            <a:pPr>
              <a:buNone/>
            </a:pPr>
            <a:r>
              <a:rPr lang="ta-IN" sz="12800" b="1" dirty="0" smtClean="0">
                <a:solidFill>
                  <a:schemeClr val="bg1"/>
                </a:solidFill>
                <a:latin typeface="Arial Narrow" pitchFamily="34" charset="0"/>
              </a:rPr>
              <a:t/>
            </a:r>
            <a:br>
              <a:rPr lang="ta-IN" sz="12800" b="1" dirty="0" smtClean="0">
                <a:solidFill>
                  <a:schemeClr val="bg1"/>
                </a:solidFill>
                <a:latin typeface="Arial Narrow" pitchFamily="34" charset="0"/>
              </a:rPr>
            </a:br>
            <a:endParaRPr lang="en-IN" sz="11200" b="1" dirty="0" smtClean="0">
              <a:solidFill>
                <a:schemeClr val="bg1"/>
              </a:solidFill>
              <a:latin typeface="Arial Narrow" pitchFamily="34" charset="0"/>
            </a:endParaRPr>
          </a:p>
          <a:p>
            <a:endParaRPr lang="en-IN" sz="11200" b="1" dirty="0" smtClean="0">
              <a:solidFill>
                <a:schemeClr val="bg1"/>
              </a:solidFill>
            </a:endParaRPr>
          </a:p>
          <a:p>
            <a:endParaRPr lang="en-IN" b="1" dirty="0" smtClean="0">
              <a:solidFill>
                <a:schemeClr val="bg1"/>
              </a:solidFill>
              <a:latin typeface="Arial Narrow" pitchFamily="34" charset="0"/>
            </a:endParaRPr>
          </a:p>
          <a:p>
            <a:pPr lvl="0">
              <a:buNone/>
            </a:pPr>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534400" cy="6172200"/>
          </a:xfrm>
        </p:spPr>
        <p:txBody>
          <a:bodyPr>
            <a:normAutofit/>
          </a:bodyPr>
          <a:lstStyle/>
          <a:p>
            <a:r>
              <a:rPr lang="en-IN" dirty="0" smtClean="0">
                <a:solidFill>
                  <a:schemeClr val="bg1"/>
                </a:solidFill>
              </a:rPr>
              <a:t>In this  the  institutional Churches went wrong.  Whatever  Pastors or leaders received from the Lord (Gifts of healing, Deliverance etc) was kept for themselves and their children.  </a:t>
            </a:r>
            <a:endParaRPr lang="en-IN" dirty="0" smtClean="0">
              <a:solidFill>
                <a:schemeClr val="bg1"/>
              </a:solidFill>
            </a:endParaRPr>
          </a:p>
          <a:p>
            <a:r>
              <a:rPr lang="en-IN" dirty="0" smtClean="0">
                <a:solidFill>
                  <a:schemeClr val="bg1"/>
                </a:solidFill>
              </a:rPr>
              <a:t>The </a:t>
            </a:r>
            <a:r>
              <a:rPr lang="en-IN" dirty="0" smtClean="0">
                <a:solidFill>
                  <a:schemeClr val="bg1"/>
                </a:solidFill>
              </a:rPr>
              <a:t>children who were not called for their ministry started misusing  them  or not using them at all. </a:t>
            </a:r>
            <a:endParaRPr lang="en-IN" dirty="0" smtClean="0">
              <a:solidFill>
                <a:schemeClr val="bg1"/>
              </a:solidFill>
            </a:endParaRPr>
          </a:p>
          <a:p>
            <a:r>
              <a:rPr lang="en-IN" dirty="0" smtClean="0">
                <a:solidFill>
                  <a:schemeClr val="bg1"/>
                </a:solidFill>
              </a:rPr>
              <a:t>Result</a:t>
            </a:r>
            <a:r>
              <a:rPr lang="en-IN" dirty="0" smtClean="0">
                <a:solidFill>
                  <a:schemeClr val="bg1"/>
                </a:solidFill>
              </a:rPr>
              <a:t>?  Everything that were given for distribution among the </a:t>
            </a:r>
            <a:r>
              <a:rPr lang="en-IN" dirty="0" smtClean="0">
                <a:solidFill>
                  <a:schemeClr val="bg1"/>
                </a:solidFill>
              </a:rPr>
              <a:t>believers,  </a:t>
            </a:r>
            <a:r>
              <a:rPr lang="en-IN" dirty="0" smtClean="0">
                <a:solidFill>
                  <a:schemeClr val="bg1"/>
                </a:solidFill>
              </a:rPr>
              <a:t>went wasted.   </a:t>
            </a:r>
            <a:r>
              <a:rPr lang="en-IN" dirty="0" smtClean="0">
                <a:solidFill>
                  <a:schemeClr val="bg1"/>
                </a:solidFill>
              </a:rPr>
              <a:t>The believers were left as  </a:t>
            </a:r>
            <a:r>
              <a:rPr lang="en-IN" dirty="0" smtClean="0">
                <a:solidFill>
                  <a:schemeClr val="bg1"/>
                </a:solidFill>
              </a:rPr>
              <a:t>wanderers, never growing in the spiritual gifts  because they were not nourished properly.  </a:t>
            </a:r>
          </a:p>
          <a:p>
            <a:endParaRPr lang="en-IN" dirty="0" smtClean="0">
              <a:solidFill>
                <a:schemeClr val="bg1"/>
              </a:solidFill>
            </a:endParaRP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IN" dirty="0" smtClean="0">
                <a:solidFill>
                  <a:schemeClr val="bg1"/>
                </a:solidFill>
              </a:rPr>
              <a:t> </a:t>
            </a:r>
            <a:r>
              <a:rPr lang="en-IN" dirty="0" smtClean="0">
                <a:solidFill>
                  <a:schemeClr val="bg1"/>
                </a:solidFill>
              </a:rPr>
              <a:t>Hence whatever </a:t>
            </a:r>
            <a:r>
              <a:rPr lang="en-IN" dirty="0" smtClean="0">
                <a:solidFill>
                  <a:schemeClr val="bg1"/>
                </a:solidFill>
              </a:rPr>
              <a:t>you hear </a:t>
            </a:r>
            <a:r>
              <a:rPr lang="en-IN" dirty="0" smtClean="0">
                <a:solidFill>
                  <a:schemeClr val="bg1"/>
                </a:solidFill>
              </a:rPr>
              <a:t>and receive has  </a:t>
            </a:r>
            <a:r>
              <a:rPr lang="en-IN" dirty="0" smtClean="0">
                <a:solidFill>
                  <a:schemeClr val="bg1"/>
                </a:solidFill>
              </a:rPr>
              <a:t>to be handed over to others immediately. </a:t>
            </a:r>
            <a:endParaRPr lang="en-IN" dirty="0" smtClean="0">
              <a:solidFill>
                <a:schemeClr val="bg1"/>
              </a:solidFill>
            </a:endParaRPr>
          </a:p>
          <a:p>
            <a:endParaRPr lang="en-IN" dirty="0" smtClean="0">
              <a:solidFill>
                <a:schemeClr val="bg1"/>
              </a:solidFill>
            </a:endParaRPr>
          </a:p>
          <a:p>
            <a:r>
              <a:rPr lang="en-IN" dirty="0" smtClean="0">
                <a:solidFill>
                  <a:schemeClr val="bg1"/>
                </a:solidFill>
              </a:rPr>
              <a:t>As </a:t>
            </a:r>
            <a:r>
              <a:rPr lang="en-IN" dirty="0" smtClean="0">
                <a:solidFill>
                  <a:schemeClr val="bg1"/>
                </a:solidFill>
              </a:rPr>
              <a:t>you keep it with you for one day (24 hours) the  anointing in it (the sharpness, the accuracy, the precision  and power of the Word )will </a:t>
            </a:r>
            <a:r>
              <a:rPr lang="en-IN" dirty="0" smtClean="0">
                <a:solidFill>
                  <a:schemeClr val="bg1"/>
                </a:solidFill>
              </a:rPr>
              <a:t>decrease.   </a:t>
            </a:r>
            <a:r>
              <a:rPr lang="en-IN" dirty="0" smtClean="0">
                <a:solidFill>
                  <a:schemeClr val="bg1"/>
                </a:solidFill>
              </a:rPr>
              <a:t>If  the delay is more than 24 hours, </a:t>
            </a:r>
            <a:r>
              <a:rPr lang="en-IN" dirty="0" smtClean="0">
                <a:solidFill>
                  <a:schemeClr val="bg1"/>
                </a:solidFill>
              </a:rPr>
              <a:t>it will be still reduced</a:t>
            </a:r>
            <a:r>
              <a:rPr lang="en-IN" dirty="0" smtClean="0">
                <a:solidFill>
                  <a:schemeClr val="bg1"/>
                </a:solidFill>
              </a:rPr>
              <a:t>.  As the delay is more, the ratio </a:t>
            </a:r>
            <a:r>
              <a:rPr lang="en-IN" dirty="0" smtClean="0">
                <a:solidFill>
                  <a:schemeClr val="bg1"/>
                </a:solidFill>
              </a:rPr>
              <a:t>of  </a:t>
            </a:r>
            <a:r>
              <a:rPr lang="en-IN" dirty="0" smtClean="0">
                <a:solidFill>
                  <a:schemeClr val="bg1"/>
                </a:solidFill>
              </a:rPr>
              <a:t>depreciation also will be more. </a:t>
            </a:r>
            <a:r>
              <a:rPr lang="en-IN" dirty="0" smtClean="0">
                <a:solidFill>
                  <a:schemeClr val="bg1"/>
                </a:solidFill>
              </a:rPr>
              <a:t>If it is kept more than 5 days, it value will be completely lost.</a:t>
            </a:r>
            <a:endParaRPr lang="en-IN" dirty="0" smtClean="0">
              <a:solidFill>
                <a:schemeClr val="bg1"/>
              </a:solidFill>
            </a:endParaRPr>
          </a:p>
          <a:p>
            <a:endParaRPr lang="en-IN" dirty="0" smtClean="0">
              <a:solidFill>
                <a:srgbClr val="FFFF00"/>
              </a:solidFill>
            </a:endParaRPr>
          </a:p>
          <a:p>
            <a:endParaRPr lang="en-IN" dirty="0" smtClean="0">
              <a:solidFill>
                <a:schemeClr val="bg1"/>
              </a:solidFill>
            </a:endParaRPr>
          </a:p>
          <a:p>
            <a:endParaRPr lang="en-IN" dirty="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n-IN" b="1" dirty="0" smtClean="0">
                <a:solidFill>
                  <a:schemeClr val="bg1"/>
                </a:solidFill>
              </a:rPr>
              <a:t/>
            </a:r>
            <a:br>
              <a:rPr lang="en-IN" b="1" dirty="0" smtClean="0">
                <a:solidFill>
                  <a:schemeClr val="bg1"/>
                </a:solidFill>
              </a:rPr>
            </a:br>
            <a:r>
              <a:rPr lang="en-IN" b="1" dirty="0" smtClean="0">
                <a:solidFill>
                  <a:schemeClr val="bg1"/>
                </a:solidFill>
              </a:rPr>
              <a:t>2</a:t>
            </a:r>
            <a:r>
              <a:rPr lang="en-IN" b="1" dirty="0" smtClean="0">
                <a:solidFill>
                  <a:schemeClr val="bg1"/>
                </a:solidFill>
              </a:rPr>
              <a:t>. </a:t>
            </a:r>
            <a:r>
              <a:rPr lang="en-IN" b="1" dirty="0" smtClean="0">
                <a:solidFill>
                  <a:schemeClr val="bg1"/>
                </a:solidFill>
              </a:rPr>
              <a:t>With the measure you use, it will be measured to you.</a:t>
            </a:r>
            <a:r>
              <a:rPr lang="en-IN" dirty="0" smtClean="0">
                <a:solidFill>
                  <a:schemeClr val="bg1"/>
                </a:solidFill>
              </a:rPr>
              <a:t/>
            </a:r>
            <a:br>
              <a:rPr lang="en-IN" dirty="0" smtClean="0">
                <a:solidFill>
                  <a:schemeClr val="bg1"/>
                </a:solidFill>
              </a:rPr>
            </a:br>
            <a:endParaRPr lang="en-IN" dirty="0">
              <a:solidFill>
                <a:schemeClr val="bg1"/>
              </a:solidFill>
            </a:endParaRPr>
          </a:p>
        </p:txBody>
      </p:sp>
      <p:sp>
        <p:nvSpPr>
          <p:cNvPr id="3" name="Content Placeholder 2"/>
          <p:cNvSpPr>
            <a:spLocks noGrp="1"/>
          </p:cNvSpPr>
          <p:nvPr>
            <p:ph idx="1"/>
          </p:nvPr>
        </p:nvSpPr>
        <p:spPr/>
        <p:txBody>
          <a:bodyPr>
            <a:normAutofit lnSpcReduction="10000"/>
          </a:bodyPr>
          <a:lstStyle/>
          <a:p>
            <a:r>
              <a:rPr lang="en-IN" dirty="0" smtClean="0">
                <a:solidFill>
                  <a:schemeClr val="bg1"/>
                </a:solidFill>
              </a:rPr>
              <a:t>The </a:t>
            </a:r>
            <a:r>
              <a:rPr lang="en-IN" dirty="0" smtClean="0">
                <a:solidFill>
                  <a:schemeClr val="bg1"/>
                </a:solidFill>
              </a:rPr>
              <a:t>soldiers of the Army of Jesus are called to give freely whatever they receive.  In giving to others,  the measurement you use will be used for you.  </a:t>
            </a:r>
          </a:p>
          <a:p>
            <a:r>
              <a:rPr lang="en-IN" b="1" dirty="0" smtClean="0">
                <a:solidFill>
                  <a:schemeClr val="bg1"/>
                </a:solidFill>
              </a:rPr>
              <a:t>Mat 7:2  For.............    ........., and with the measure you use it will be measured to you. </a:t>
            </a:r>
            <a:endParaRPr lang="en-IN" dirty="0" smtClean="0">
              <a:solidFill>
                <a:schemeClr val="bg1"/>
              </a:solidFill>
            </a:endParaRPr>
          </a:p>
          <a:p>
            <a:r>
              <a:rPr lang="en-IN" dirty="0" smtClean="0">
                <a:solidFill>
                  <a:schemeClr val="bg1"/>
                </a:solidFill>
              </a:rPr>
              <a:t>I have experienced it </a:t>
            </a:r>
            <a:r>
              <a:rPr lang="en-IN" dirty="0" err="1" smtClean="0">
                <a:solidFill>
                  <a:schemeClr val="bg1"/>
                </a:solidFill>
              </a:rPr>
              <a:t>persoanlly</a:t>
            </a:r>
            <a:r>
              <a:rPr lang="en-IN" dirty="0" smtClean="0">
                <a:solidFill>
                  <a:schemeClr val="bg1"/>
                </a:solidFill>
              </a:rPr>
              <a:t> in </a:t>
            </a:r>
            <a:r>
              <a:rPr lang="en-IN" dirty="0" smtClean="0">
                <a:solidFill>
                  <a:schemeClr val="bg1"/>
                </a:solidFill>
              </a:rPr>
              <a:t>my life. </a:t>
            </a:r>
          </a:p>
          <a:p>
            <a:r>
              <a:rPr lang="en-IN" dirty="0" smtClean="0">
                <a:solidFill>
                  <a:schemeClr val="bg1"/>
                </a:solidFill>
              </a:rPr>
              <a:t>We do not have anything to give to others  except what we receive from the Lord. </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686800" cy="6172200"/>
          </a:xfrm>
        </p:spPr>
        <p:txBody>
          <a:bodyPr>
            <a:normAutofit lnSpcReduction="10000"/>
          </a:bodyPr>
          <a:lstStyle/>
          <a:p>
            <a:pPr>
              <a:buNone/>
            </a:pPr>
            <a:r>
              <a:rPr lang="en-IN" b="1" dirty="0" smtClean="0">
                <a:solidFill>
                  <a:schemeClr val="bg1"/>
                </a:solidFill>
              </a:rPr>
              <a:t>Dear soldiers,</a:t>
            </a:r>
          </a:p>
          <a:p>
            <a:pPr>
              <a:buNone/>
            </a:pPr>
            <a:r>
              <a:rPr lang="en-IN" b="1" dirty="0" smtClean="0">
                <a:solidFill>
                  <a:schemeClr val="bg1"/>
                </a:solidFill>
              </a:rPr>
              <a:t>AOJ provides ample opportunities for you to grow. </a:t>
            </a:r>
          </a:p>
          <a:p>
            <a:pPr>
              <a:buNone/>
            </a:pPr>
            <a:r>
              <a:rPr lang="en-IN" b="1" dirty="0" smtClean="0">
                <a:solidFill>
                  <a:schemeClr val="bg1"/>
                </a:solidFill>
              </a:rPr>
              <a:t>To grow in leadership quality</a:t>
            </a:r>
          </a:p>
          <a:p>
            <a:pPr>
              <a:buNone/>
            </a:pPr>
            <a:r>
              <a:rPr lang="en-IN" b="1" dirty="0" smtClean="0">
                <a:solidFill>
                  <a:schemeClr val="bg1"/>
                </a:solidFill>
              </a:rPr>
              <a:t>To conduct Troop Churches</a:t>
            </a:r>
          </a:p>
          <a:p>
            <a:pPr>
              <a:buNone/>
            </a:pPr>
            <a:r>
              <a:rPr lang="en-IN" b="1" dirty="0" smtClean="0">
                <a:solidFill>
                  <a:schemeClr val="bg1"/>
                </a:solidFill>
              </a:rPr>
              <a:t>To conduct worship</a:t>
            </a:r>
          </a:p>
          <a:p>
            <a:pPr>
              <a:buNone/>
            </a:pPr>
            <a:r>
              <a:rPr lang="en-IN" b="1" dirty="0" smtClean="0">
                <a:solidFill>
                  <a:schemeClr val="bg1"/>
                </a:solidFill>
              </a:rPr>
              <a:t>To give messages</a:t>
            </a:r>
          </a:p>
          <a:p>
            <a:pPr>
              <a:buNone/>
            </a:pPr>
            <a:r>
              <a:rPr lang="en-IN" b="1" dirty="0" smtClean="0">
                <a:solidFill>
                  <a:schemeClr val="bg1"/>
                </a:solidFill>
              </a:rPr>
              <a:t>To pray for each other and minister to each other</a:t>
            </a:r>
          </a:p>
          <a:p>
            <a:pPr>
              <a:buNone/>
            </a:pPr>
            <a:r>
              <a:rPr lang="en-IN" b="1" dirty="0" smtClean="0">
                <a:solidFill>
                  <a:schemeClr val="bg1"/>
                </a:solidFill>
              </a:rPr>
              <a:t>To cast out demons</a:t>
            </a:r>
          </a:p>
          <a:p>
            <a:pPr>
              <a:buNone/>
            </a:pPr>
            <a:r>
              <a:rPr lang="en-IN" b="1" dirty="0" smtClean="0">
                <a:solidFill>
                  <a:schemeClr val="bg1"/>
                </a:solidFill>
              </a:rPr>
              <a:t>To heal sicknesses</a:t>
            </a:r>
          </a:p>
          <a:p>
            <a:pPr>
              <a:buNone/>
            </a:pPr>
            <a:r>
              <a:rPr lang="en-IN" b="1" dirty="0" smtClean="0">
                <a:solidFill>
                  <a:schemeClr val="bg1"/>
                </a:solidFill>
              </a:rPr>
              <a:t>To  receive  prophetic  revelations from heaven etc. </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0"/>
            <a:ext cx="8229600" cy="1143000"/>
          </a:xfrm>
        </p:spPr>
        <p:txBody>
          <a:bodyPr>
            <a:normAutofit fontScale="90000"/>
          </a:bodyPr>
          <a:lstStyle/>
          <a:p>
            <a:r>
              <a:rPr lang="en-IN" b="1" dirty="0" smtClean="0">
                <a:solidFill>
                  <a:schemeClr val="bg1"/>
                </a:solidFill>
              </a:rPr>
              <a:t/>
            </a:r>
            <a:br>
              <a:rPr lang="en-IN" b="1" dirty="0" smtClean="0">
                <a:solidFill>
                  <a:schemeClr val="bg1"/>
                </a:solidFill>
              </a:rPr>
            </a:br>
            <a:r>
              <a:rPr lang="en-IN" b="1" dirty="0" smtClean="0">
                <a:solidFill>
                  <a:schemeClr val="bg1"/>
                </a:solidFill>
              </a:rPr>
              <a:t>3. </a:t>
            </a:r>
            <a:r>
              <a:rPr lang="en-IN" b="1" dirty="0" smtClean="0">
                <a:solidFill>
                  <a:schemeClr val="bg1"/>
                </a:solidFill>
              </a:rPr>
              <a:t>And </a:t>
            </a:r>
            <a:r>
              <a:rPr lang="en-IN" b="1" dirty="0" smtClean="0">
                <a:solidFill>
                  <a:schemeClr val="bg1"/>
                </a:solidFill>
              </a:rPr>
              <a:t>still more will be added to you</a:t>
            </a:r>
            <a:r>
              <a:rPr lang="en-IN" dirty="0" smtClean="0"/>
              <a:t/>
            </a:r>
            <a:br>
              <a:rPr lang="en-IN" dirty="0" smtClean="0"/>
            </a:br>
            <a:endParaRPr lang="en-IN" dirty="0"/>
          </a:p>
        </p:txBody>
      </p:sp>
      <p:sp>
        <p:nvSpPr>
          <p:cNvPr id="3" name="Content Placeholder 2"/>
          <p:cNvSpPr>
            <a:spLocks noGrp="1"/>
          </p:cNvSpPr>
          <p:nvPr>
            <p:ph idx="1"/>
          </p:nvPr>
        </p:nvSpPr>
        <p:spPr>
          <a:xfrm>
            <a:off x="228600" y="990600"/>
            <a:ext cx="8686800" cy="5135563"/>
          </a:xfrm>
        </p:spPr>
        <p:txBody>
          <a:bodyPr>
            <a:normAutofit fontScale="77500" lnSpcReduction="20000"/>
          </a:bodyPr>
          <a:lstStyle/>
          <a:p>
            <a:endParaRPr lang="en-IN" dirty="0" smtClean="0">
              <a:solidFill>
                <a:schemeClr val="bg1"/>
              </a:solidFill>
            </a:endParaRPr>
          </a:p>
          <a:p>
            <a:r>
              <a:rPr lang="en-IN" sz="3600" b="1" dirty="0" err="1" smtClean="0">
                <a:solidFill>
                  <a:srgbClr val="FFFF00"/>
                </a:solidFill>
              </a:rPr>
              <a:t>Deu</a:t>
            </a:r>
            <a:r>
              <a:rPr lang="en-IN" sz="3600" b="1" dirty="0" smtClean="0">
                <a:solidFill>
                  <a:srgbClr val="FFFF00"/>
                </a:solidFill>
              </a:rPr>
              <a:t> </a:t>
            </a:r>
            <a:r>
              <a:rPr lang="en-IN" sz="3600" b="1" dirty="0" smtClean="0">
                <a:solidFill>
                  <a:srgbClr val="FFFF00"/>
                </a:solidFill>
              </a:rPr>
              <a:t>15:10  You shall give to him freely, and your heart shall not be grudging when you give to him, because for this the LORD your God will bless you in all your work and in all that you undertake. </a:t>
            </a:r>
          </a:p>
          <a:p>
            <a:r>
              <a:rPr lang="en-IN" b="1" dirty="0" smtClean="0">
                <a:solidFill>
                  <a:schemeClr val="bg1"/>
                </a:solidFill>
              </a:rPr>
              <a:t>When you come forward to give the anointing or the Word of the Lord freely to others, there comes the </a:t>
            </a:r>
            <a:r>
              <a:rPr lang="en-IN" b="1" dirty="0" smtClean="0">
                <a:solidFill>
                  <a:schemeClr val="bg1"/>
                </a:solidFill>
              </a:rPr>
              <a:t>reward. </a:t>
            </a:r>
          </a:p>
          <a:p>
            <a:r>
              <a:rPr lang="en-IN" b="1" dirty="0" smtClean="0">
                <a:solidFill>
                  <a:schemeClr val="bg1"/>
                </a:solidFill>
              </a:rPr>
              <a:t>The </a:t>
            </a:r>
            <a:r>
              <a:rPr lang="en-IN" b="1" dirty="0" smtClean="0">
                <a:solidFill>
                  <a:schemeClr val="bg1"/>
                </a:solidFill>
              </a:rPr>
              <a:t>LORD your God will bless you in all your work and in all that you undertake</a:t>
            </a:r>
          </a:p>
          <a:p>
            <a:r>
              <a:rPr lang="en-IN" b="1" dirty="0" smtClean="0">
                <a:solidFill>
                  <a:schemeClr val="bg1"/>
                </a:solidFill>
              </a:rPr>
              <a:t>There are many soldiers in AOJ who have received such  rewards. </a:t>
            </a:r>
          </a:p>
          <a:p>
            <a:r>
              <a:rPr lang="en-IN" b="1" dirty="0" smtClean="0">
                <a:solidFill>
                  <a:schemeClr val="bg1"/>
                </a:solidFill>
              </a:rPr>
              <a:t>“pressed down, shaken together, running over, will be put into your lap”. According to the ratio you give to others without any limit or border, the Lord will reward you.</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20000"/>
          </a:bodyPr>
          <a:lstStyle/>
          <a:p>
            <a:r>
              <a:rPr lang="en-IN" b="1" dirty="0" smtClean="0">
                <a:solidFill>
                  <a:schemeClr val="bg1"/>
                </a:solidFill>
              </a:rPr>
              <a:t>Dear soldiers,</a:t>
            </a:r>
            <a:endParaRPr lang="en-IN" dirty="0" smtClean="0">
              <a:solidFill>
                <a:schemeClr val="bg1"/>
              </a:solidFill>
            </a:endParaRPr>
          </a:p>
          <a:p>
            <a:r>
              <a:rPr lang="en-IN" b="1" dirty="0" smtClean="0">
                <a:solidFill>
                  <a:schemeClr val="bg1"/>
                </a:solidFill>
              </a:rPr>
              <a:t>You are given responsibility of a State!</a:t>
            </a:r>
            <a:endParaRPr lang="en-IN" dirty="0" smtClean="0">
              <a:solidFill>
                <a:schemeClr val="bg1"/>
              </a:solidFill>
            </a:endParaRPr>
          </a:p>
          <a:p>
            <a:r>
              <a:rPr lang="en-IN" b="1" dirty="0" smtClean="0">
                <a:solidFill>
                  <a:schemeClr val="bg1"/>
                </a:solidFill>
              </a:rPr>
              <a:t>When you </a:t>
            </a:r>
            <a:r>
              <a:rPr lang="en-IN" b="1" dirty="0" smtClean="0">
                <a:solidFill>
                  <a:schemeClr val="bg1"/>
                </a:solidFill>
              </a:rPr>
              <a:t>pray for others  try to minister </a:t>
            </a:r>
            <a:r>
              <a:rPr lang="en-IN" b="1" dirty="0" smtClean="0">
                <a:solidFill>
                  <a:schemeClr val="bg1"/>
                </a:solidFill>
              </a:rPr>
              <a:t>to others, by getting  a  message, a  vision or a  revelation  from the Lord. So that the Lord will  bless you with more prophetic gifts. </a:t>
            </a:r>
            <a:endParaRPr lang="en-IN" dirty="0" smtClean="0">
              <a:solidFill>
                <a:schemeClr val="bg1"/>
              </a:solidFill>
            </a:endParaRPr>
          </a:p>
          <a:p>
            <a:r>
              <a:rPr lang="en-IN" b="1" dirty="0" smtClean="0">
                <a:solidFill>
                  <a:schemeClr val="bg1"/>
                </a:solidFill>
              </a:rPr>
              <a:t>Exercise your gift of healing so that the Lord will expand your territories of </a:t>
            </a:r>
            <a:r>
              <a:rPr lang="en-IN" b="1" dirty="0" smtClean="0">
                <a:solidFill>
                  <a:schemeClr val="bg1"/>
                </a:solidFill>
              </a:rPr>
              <a:t>ministries. </a:t>
            </a:r>
          </a:p>
          <a:p>
            <a:r>
              <a:rPr lang="en-IN" b="1" dirty="0" smtClean="0">
                <a:solidFill>
                  <a:schemeClr val="bg1"/>
                </a:solidFill>
              </a:rPr>
              <a:t>Activate </a:t>
            </a:r>
            <a:r>
              <a:rPr lang="en-IN" b="1" dirty="0" smtClean="0">
                <a:solidFill>
                  <a:schemeClr val="bg1"/>
                </a:solidFill>
              </a:rPr>
              <a:t>your gift of Deliverance so that you go on setting the captives </a:t>
            </a:r>
            <a:r>
              <a:rPr lang="en-IN" b="1" dirty="0" smtClean="0">
                <a:solidFill>
                  <a:schemeClr val="bg1"/>
                </a:solidFill>
              </a:rPr>
              <a:t>free throughout </a:t>
            </a:r>
            <a:r>
              <a:rPr lang="en-IN" b="1" smtClean="0">
                <a:solidFill>
                  <a:schemeClr val="bg1"/>
                </a:solidFill>
              </a:rPr>
              <a:t>the world!</a:t>
            </a:r>
            <a:endParaRPr lang="en-IN" dirty="0" smtClean="0">
              <a:solidFill>
                <a:schemeClr val="bg1"/>
              </a:solidFill>
            </a:endParaRPr>
          </a:p>
          <a:p>
            <a:r>
              <a:rPr lang="en-IN" b="1" dirty="0" smtClean="0">
                <a:solidFill>
                  <a:schemeClr val="bg1"/>
                </a:solidFill>
              </a:rPr>
              <a:t>God bless you!</a:t>
            </a:r>
            <a:endParaRPr lang="en-IN" dirty="0" smtClean="0">
              <a:solidFill>
                <a:schemeClr val="bg1"/>
              </a:solidFill>
            </a:endParaRPr>
          </a:p>
          <a:p>
            <a:r>
              <a:rPr lang="en-IN" b="1" dirty="0" smtClean="0">
                <a:solidFill>
                  <a:schemeClr val="bg1"/>
                </a:solidFill>
              </a:rPr>
              <a:t> </a:t>
            </a:r>
            <a:endParaRPr lang="en-IN" dirty="0" smtClean="0">
              <a:solidFill>
                <a:schemeClr val="bg1"/>
              </a:solidFill>
            </a:endParaRPr>
          </a:p>
          <a:p>
            <a:endParaRPr lang="en-US" dirty="0" smtClean="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5730</TotalTime>
  <Words>508</Words>
  <Application>Microsoft Office PowerPoint</Application>
  <PresentationFormat>On-screen Show (4:3)</PresentationFormat>
  <Paragraphs>55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 1.Pay attention to what you hear  </vt:lpstr>
      <vt:lpstr>Slide 4</vt:lpstr>
      <vt:lpstr>Slide 5</vt:lpstr>
      <vt:lpstr> 2. With the measure you use, it will be measured to you. </vt:lpstr>
      <vt:lpstr>Slide 7</vt:lpstr>
      <vt:lpstr> 3. And still more will be added to you </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256</cp:revision>
  <dcterms:created xsi:type="dcterms:W3CDTF">2010-06-08T01:36:57Z</dcterms:created>
  <dcterms:modified xsi:type="dcterms:W3CDTF">2021-08-03T18:37:49Z</dcterms:modified>
</cp:coreProperties>
</file>