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4" r:id="rId15"/>
    <p:sldId id="262" r:id="rId16"/>
    <p:sldId id="263" r:id="rId17"/>
    <p:sldId id="265" r:id="rId18"/>
    <p:sldId id="273" r:id="rId19"/>
    <p:sldId id="26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2992-CA12-42E6-9409-F817A0C4C8AD}" type="datetimeFigureOut">
              <a:rPr lang="en-US" smtClean="0"/>
              <a:t>27/10/2013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F85FB-12C7-4446-8C76-5E34B3B8009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2992-CA12-42E6-9409-F817A0C4C8AD}" type="datetimeFigureOut">
              <a:rPr lang="en-US" smtClean="0"/>
              <a:t>27/10/2013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F85FB-12C7-4446-8C76-5E34B3B800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2992-CA12-42E6-9409-F817A0C4C8AD}" type="datetimeFigureOut">
              <a:rPr lang="en-US" smtClean="0"/>
              <a:t>27/10/2013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F85FB-12C7-4446-8C76-5E34B3B800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2992-CA12-42E6-9409-F817A0C4C8AD}" type="datetimeFigureOut">
              <a:rPr lang="en-US" smtClean="0"/>
              <a:t>27/10/2013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F85FB-12C7-4446-8C76-5E34B3B800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2992-CA12-42E6-9409-F817A0C4C8AD}" type="datetimeFigureOut">
              <a:rPr lang="en-US" smtClean="0"/>
              <a:t>27/10/2013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F85FB-12C7-4446-8C76-5E34B3B8009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2992-CA12-42E6-9409-F817A0C4C8AD}" type="datetimeFigureOut">
              <a:rPr lang="en-US" smtClean="0"/>
              <a:t>27/10/2013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F85FB-12C7-4446-8C76-5E34B3B800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2992-CA12-42E6-9409-F817A0C4C8AD}" type="datetimeFigureOut">
              <a:rPr lang="en-US" smtClean="0"/>
              <a:t>27/10/2013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F85FB-12C7-4446-8C76-5E34B3B800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2992-CA12-42E6-9409-F817A0C4C8AD}" type="datetimeFigureOut">
              <a:rPr lang="en-US" smtClean="0"/>
              <a:t>27/10/2013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F85FB-12C7-4446-8C76-5E34B3B800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2992-CA12-42E6-9409-F817A0C4C8AD}" type="datetimeFigureOut">
              <a:rPr lang="en-US" smtClean="0"/>
              <a:t>27/10/2013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F85FB-12C7-4446-8C76-5E34B3B800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2992-CA12-42E6-9409-F817A0C4C8AD}" type="datetimeFigureOut">
              <a:rPr lang="en-US" smtClean="0"/>
              <a:t>27/10/2013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F85FB-12C7-4446-8C76-5E34B3B800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2992-CA12-42E6-9409-F817A0C4C8AD}" type="datetimeFigureOut">
              <a:rPr lang="en-US" smtClean="0"/>
              <a:t>27/10/2013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7EF85FB-12C7-4446-8C76-5E34B3B8009E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7F82992-CA12-42E6-9409-F817A0C4C8AD}" type="datetimeFigureOut">
              <a:rPr lang="en-US" smtClean="0"/>
              <a:t>27/10/2013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7EF85FB-12C7-4446-8C76-5E34B3B8009E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69285" y="2967335"/>
            <a:ext cx="720543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4800" b="1" cap="none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OPERATION ECCLESIA</a:t>
            </a:r>
            <a:endParaRPr lang="en-US" sz="4800" b="1" cap="none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ngelica\Desktop\Untitled-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685032" y="1905000"/>
            <a:ext cx="5872408" cy="440430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1237480" y="914400"/>
            <a:ext cx="679865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O.E–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Cimbatore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(Oct 6 2013)</a:t>
            </a: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ngelica\Desktop\Untitled-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685032" y="1905000"/>
            <a:ext cx="5872408" cy="440430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374522" y="914400"/>
            <a:ext cx="852457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O.E– 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Thiruvananthapuram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(Oct 7 2013)</a:t>
            </a:r>
            <a:endParaRPr lang="en-U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ngelica\Desktop\Untitled-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685032" y="1905000"/>
            <a:ext cx="5872408" cy="440430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1844668" y="914400"/>
            <a:ext cx="558428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O.E– 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Ranipet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(Oct 9 2013)</a:t>
            </a:r>
            <a:endParaRPr lang="en-U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ngelica\Desktop\Untitled-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685032" y="1905000"/>
            <a:ext cx="5872408" cy="440430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1844668" y="914400"/>
            <a:ext cx="558428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O.E– 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Ranipet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(Oct 9 2013)</a:t>
            </a:r>
            <a:endParaRPr lang="en-U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057400" y="990600"/>
            <a:ext cx="5333446" cy="54476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For 6 Districts,  </a:t>
            </a:r>
          </a:p>
          <a:p>
            <a:pPr algn="ctr"/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Erode, </a:t>
            </a:r>
          </a:p>
          <a:p>
            <a:pPr algn="ctr"/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Namakal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</a:p>
          <a:p>
            <a:pPr algn="ctr"/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Karur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</a:p>
          <a:p>
            <a:pPr algn="ctr"/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Salem, </a:t>
            </a:r>
          </a:p>
          <a:p>
            <a:pPr algn="ctr"/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Coimbatore, </a:t>
            </a:r>
          </a:p>
          <a:p>
            <a:pPr algn="ctr"/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Tiruppur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. </a:t>
            </a:r>
            <a:b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3000 expected..</a:t>
            </a:r>
          </a:p>
          <a:p>
            <a:pPr algn="ctr"/>
            <a:endParaRPr lang="en-US" sz="3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And More..,</a:t>
            </a:r>
            <a:endParaRPr lang="en-US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90600" y="1219200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Sending OE through Mail, </a:t>
            </a:r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Facebook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Youtube</a:t>
            </a:r>
            <a:endParaRPr 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66800" y="1905000"/>
            <a:ext cx="39788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Received Positive Reply from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43000" y="2438400"/>
            <a:ext cx="44196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dirty="0" smtClean="0"/>
              <a:t>USA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UK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France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Uganda (Africa)</a:t>
            </a:r>
          </a:p>
          <a:p>
            <a:pPr marL="342900" indent="-342900">
              <a:buAutoNum type="arabicPeriod"/>
            </a:pPr>
            <a:r>
              <a:rPr lang="en-US" sz="2400" dirty="0"/>
              <a:t>C</a:t>
            </a:r>
            <a:r>
              <a:rPr lang="en-US" sz="2400" dirty="0" smtClean="0"/>
              <a:t>entral Republic of Africa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Meerut  - </a:t>
            </a:r>
            <a:r>
              <a:rPr lang="en-US" sz="2400" b="1" dirty="0" smtClean="0"/>
              <a:t>UP</a:t>
            </a:r>
            <a:endParaRPr lang="en-US" sz="2400" dirty="0" smtClean="0"/>
          </a:p>
          <a:p>
            <a:pPr marL="342900" indent="-342900">
              <a:buAutoNum type="arabicPeriod"/>
            </a:pPr>
            <a:r>
              <a:rPr lang="en-US" sz="2400" dirty="0" err="1" smtClean="0"/>
              <a:t>Dehradun</a:t>
            </a:r>
            <a:r>
              <a:rPr lang="en-US" sz="2400" dirty="0" smtClean="0"/>
              <a:t> – </a:t>
            </a:r>
            <a:r>
              <a:rPr lang="en-US" sz="2400" b="1" dirty="0" smtClean="0"/>
              <a:t>Uttaranchal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Mysore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Hyderabad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Kerala 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etc…</a:t>
            </a:r>
          </a:p>
          <a:p>
            <a:pPr marL="342900" indent="-342900">
              <a:buAutoNum type="arabicPeriod"/>
            </a:pPr>
            <a:endParaRPr lang="en-US" sz="2400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ngelica\Desktop\faceboo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133600"/>
            <a:ext cx="8191501" cy="42291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3396591" y="914400"/>
            <a:ext cx="248042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Facebook</a:t>
            </a: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535381" y="914400"/>
            <a:ext cx="220284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Youtube</a:t>
            </a: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122" name="Picture 2" descr="C:\Users\Angelica\Desktop\Untitled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8" y="1905000"/>
            <a:ext cx="9143502" cy="447074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807893" y="914400"/>
            <a:ext cx="165782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Gmail</a:t>
            </a: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146" name="Picture 2" descr="C:\Users\Angelica\Desktop\Untitled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399" y="2057400"/>
            <a:ext cx="8772081" cy="411831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66800" y="1600200"/>
            <a:ext cx="75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Also Circulating through booklets</a:t>
            </a:r>
            <a:endParaRPr lang="en-US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66800" y="2514600"/>
            <a:ext cx="19250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Translated in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43000" y="3048000"/>
            <a:ext cx="2971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dirty="0" smtClean="0"/>
              <a:t>Hindi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English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Malayalam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Bengali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00200" y="1524000"/>
            <a:ext cx="6019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Revelation received on 19.8.2013 </a:t>
            </a:r>
            <a:endParaRPr lang="en-US" sz="2800" dirty="0"/>
          </a:p>
          <a:p>
            <a:pPr algn="ctr"/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2590800"/>
            <a:ext cx="8077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Vision:</a:t>
            </a:r>
            <a:r>
              <a:rPr lang="en-US" sz="2000" dirty="0"/>
              <a:t> I woke up  in the early morning hearing a voice. . “</a:t>
            </a:r>
            <a:r>
              <a:rPr lang="en-US" sz="2000" b="1" dirty="0"/>
              <a:t>Lift up your  (self name) voice that the blood will not be required at your hand.” </a:t>
            </a:r>
            <a:endParaRPr lang="en-US" sz="2000" dirty="0"/>
          </a:p>
          <a:p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838200" y="3733800"/>
            <a:ext cx="800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“</a:t>
            </a:r>
            <a:r>
              <a:rPr lang="en-US" sz="2000" b="1" dirty="0" err="1">
                <a:solidFill>
                  <a:srgbClr val="C00000"/>
                </a:solidFill>
              </a:rPr>
              <a:t>இரத்தப்பழி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உன்மேல்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விழாதபடி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உரக்க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கூவி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அறிவி</a:t>
            </a:r>
            <a:r>
              <a:rPr lang="en-US" sz="2000" b="1" dirty="0">
                <a:solidFill>
                  <a:srgbClr val="C00000"/>
                </a:solidFill>
              </a:rPr>
              <a:t>”.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38200" y="4648200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Restoration of the Church of Jesus Christ Acts 2:42-47</a:t>
            </a:r>
            <a:endParaRPr lang="en-US" sz="2400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3200400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Thank You</a:t>
            </a:r>
            <a:endParaRPr lang="en-U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1950184"/>
            <a:ext cx="8686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000" dirty="0" smtClean="0"/>
              <a:t>Knowing all 2.3 Billion Believers about </a:t>
            </a:r>
            <a:r>
              <a:rPr lang="en-US" sz="2000" b="1" dirty="0" smtClean="0"/>
              <a:t>OPERATION ECCLESIA</a:t>
            </a:r>
            <a:br>
              <a:rPr lang="en-US" sz="2000" b="1" dirty="0" smtClean="0"/>
            </a:br>
            <a:endParaRPr lang="en-US" sz="2000" b="1" dirty="0" smtClean="0"/>
          </a:p>
          <a:p>
            <a:pPr marL="457200" indent="-457200">
              <a:buAutoNum type="arabicPeriod"/>
            </a:pPr>
            <a:r>
              <a:rPr lang="en-US" sz="2000" dirty="0" smtClean="0"/>
              <a:t>Starting Gift schools</a:t>
            </a:r>
            <a:br>
              <a:rPr lang="en-US" sz="2000" dirty="0" smtClean="0"/>
            </a:br>
            <a:endParaRPr lang="en-US" sz="2000" dirty="0" smtClean="0"/>
          </a:p>
          <a:p>
            <a:pPr marL="457200" indent="-457200">
              <a:buAutoNum type="arabicPeriod"/>
            </a:pPr>
            <a:r>
              <a:rPr lang="en-US" sz="2000" dirty="0" smtClean="0"/>
              <a:t>Making all believers  house as Churches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4038600"/>
            <a:ext cx="8305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                  If the Church accepts and follow the above three steps immediately before 2013 I will not give </a:t>
            </a:r>
            <a:r>
              <a:rPr lang="en-US" b="1" dirty="0" smtClean="0"/>
              <a:t>my Church to</a:t>
            </a:r>
            <a:r>
              <a:rPr lang="en-US" b="1" dirty="0" smtClean="0"/>
              <a:t> the gentiles to bring reformation in my Church</a:t>
            </a:r>
            <a:r>
              <a:rPr lang="en-US" dirty="0" smtClean="0"/>
              <a:t>.</a:t>
            </a:r>
          </a:p>
          <a:p>
            <a:r>
              <a:rPr lang="en-US" dirty="0" smtClean="0"/>
              <a:t> Or else I have </a:t>
            </a:r>
            <a:r>
              <a:rPr lang="en-US" dirty="0" smtClean="0"/>
              <a:t> </a:t>
            </a:r>
            <a:r>
              <a:rPr lang="en-US" dirty="0"/>
              <a:t>opened </a:t>
            </a:r>
            <a:r>
              <a:rPr lang="en-US" dirty="0" smtClean="0"/>
              <a:t>my </a:t>
            </a:r>
            <a:r>
              <a:rPr lang="en-US" dirty="0"/>
              <a:t>armory and brought out the weapons of his wrath, for the Lord GOD of hosts has a work to do in the land of the Chaldeans</a:t>
            </a:r>
            <a:r>
              <a:rPr lang="en-US" dirty="0" smtClean="0"/>
              <a:t>. </a:t>
            </a:r>
            <a:r>
              <a:rPr lang="en-US" dirty="0" err="1" smtClean="0"/>
              <a:t>Jer</a:t>
            </a:r>
            <a:r>
              <a:rPr lang="en-US" dirty="0" smtClean="0"/>
              <a:t> 50:25 . </a:t>
            </a:r>
            <a:endParaRPr lang="en-US" dirty="0"/>
          </a:p>
          <a:p>
            <a:r>
              <a:rPr lang="en-US" dirty="0"/>
              <a:t> 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09600" y="914400"/>
            <a:ext cx="805438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Immediate Action to be taken</a:t>
            </a:r>
            <a:endParaRPr lang="en-US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ngelica\Desktop\Untitled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905000"/>
            <a:ext cx="7870874" cy="440430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1236860" y="914400"/>
            <a:ext cx="679987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O.E – Vellore (Sep 20 – 21)</a:t>
            </a:r>
            <a:endParaRPr lang="en-US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01508" y="914400"/>
            <a:ext cx="827059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Gift Training – Vellore (Sep 28, 29)</a:t>
            </a: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051" name="Picture 3" descr="G:\angelica system camera\APt Vellore\DSC014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13942" y="3442608"/>
            <a:ext cx="4238171" cy="317862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0" name="Picture 2" descr="G:\angelica system camera\APt Vellore\DSC014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1" y="1752600"/>
            <a:ext cx="4010780" cy="300808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ngelica\Desktop\Untitled-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685032" y="1905000"/>
            <a:ext cx="5872409" cy="440430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286155" y="914400"/>
            <a:ext cx="870129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O.E &amp; APT –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Tambaram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(Sep 24 – 27)</a:t>
            </a: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ngelica\Desktop\Untitled-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685032" y="1905000"/>
            <a:ext cx="5872409" cy="440430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1695550" y="914400"/>
            <a:ext cx="588250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O.E– Salem (Oct 4 2013)</a:t>
            </a: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ngelica\Desktop\Untitled-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685032" y="1905000"/>
            <a:ext cx="5872408" cy="440430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1816801" y="914400"/>
            <a:ext cx="564000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O.E– Erode (Oct 5 2013)</a:t>
            </a: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ngelica\Desktop\Untitled-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685032" y="1905000"/>
            <a:ext cx="5872408" cy="440430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1418617" y="914400"/>
            <a:ext cx="643637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O.E–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Thirupur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(Oct 5 2013)</a:t>
            </a: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196</TotalTime>
  <Words>289</Words>
  <Application>Microsoft Office PowerPoint</Application>
  <PresentationFormat>On-screen Show (4:3)</PresentationFormat>
  <Paragraphs>53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Flow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Angelica</dc:creator>
  <cp:lastModifiedBy>Angelica</cp:lastModifiedBy>
  <cp:revision>66</cp:revision>
  <dcterms:created xsi:type="dcterms:W3CDTF">2013-10-27T09:08:48Z</dcterms:created>
  <dcterms:modified xsi:type="dcterms:W3CDTF">2013-10-27T12:24:49Z</dcterms:modified>
</cp:coreProperties>
</file>