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582" r:id="rId2"/>
    <p:sldId id="619" r:id="rId3"/>
    <p:sldId id="635" r:id="rId4"/>
    <p:sldId id="636" r:id="rId5"/>
    <p:sldId id="637" r:id="rId6"/>
    <p:sldId id="638" r:id="rId7"/>
    <p:sldId id="639" r:id="rId8"/>
    <p:sldId id="640" r:id="rId9"/>
    <p:sldId id="641" r:id="rId10"/>
    <p:sldId id="642" r:id="rId11"/>
    <p:sldId id="643" r:id="rId12"/>
    <p:sldId id="644" r:id="rId13"/>
    <p:sldId id="64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76" autoAdjust="0"/>
  </p:normalViewPr>
  <p:slideViewPr>
    <p:cSldViewPr>
      <p:cViewPr>
        <p:scale>
          <a:sx n="70" d="100"/>
          <a:sy n="70" d="100"/>
        </p:scale>
        <p:origin x="-1080" y="-84"/>
      </p:cViewPr>
      <p:guideLst>
        <p:guide orient="horz" pos="2160"/>
        <p:guide pos="2880"/>
      </p:guideLst>
    </p:cSldViewPr>
  </p:slideViewPr>
  <p:outlineViewPr>
    <p:cViewPr>
      <p:scale>
        <a:sx n="33" d="100"/>
        <a:sy n="33" d="100"/>
      </p:scale>
      <p:origin x="0" y="571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6277-3D01-4DD2-AD48-BFE97C6A6299}" type="datetimeFigureOut">
              <a:rPr lang="en-IN" smtClean="0"/>
              <a:pPr/>
              <a:t>30-06-2021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88D936-5238-4364-847D-76E1C6C618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B61E9-2B6B-4AF9-98E3-D3F8A8AD7F76}"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B61E9-2B6B-4AF9-98E3-D3F8A8AD7F76}" type="datetimeFigureOut">
              <a:rPr lang="en-US" smtClean="0"/>
              <a:pPr/>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B61E9-2B6B-4AF9-98E3-D3F8A8AD7F76}" type="datetimeFigureOut">
              <a:rPr lang="en-US" smtClean="0"/>
              <a:pPr/>
              <a:t>6/30/2021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B61E9-2B6B-4AF9-98E3-D3F8A8AD7F76}" type="datetimeFigureOut">
              <a:rPr lang="en-US" smtClean="0"/>
              <a:pPr/>
              <a:t>6/30/2021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B61E9-2B6B-4AF9-98E3-D3F8A8AD7F76}" type="datetimeFigureOut">
              <a:rPr lang="en-US" smtClean="0"/>
              <a:pPr/>
              <a:t>6/30/2021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B61E9-2B6B-4AF9-98E3-D3F8A8AD7F76}" type="datetimeFigureOut">
              <a:rPr lang="en-US" smtClean="0"/>
              <a:pPr/>
              <a:t>6/30/2021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E1467-0B5C-4216-BAD4-B48C6D0A8D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52400"/>
            <a:ext cx="8839200" cy="6553200"/>
          </a:xfrm>
        </p:spPr>
        <p:txBody>
          <a:bodyPr/>
          <a:lstStyle/>
          <a:p>
            <a:pPr eaLnBrk="1" hangingPunct="1"/>
            <a:endParaRPr lang="en-US" sz="5400" b="1" i="1" u="sng" dirty="0" smtClean="0">
              <a:solidFill>
                <a:schemeClr val="bg1"/>
              </a:solidFill>
            </a:endParaRPr>
          </a:p>
          <a:p>
            <a:pPr eaLnBrk="1" hangingPunct="1"/>
            <a:endParaRPr lang="en-US" sz="5400" b="1" i="1" u="sng" dirty="0" smtClean="0">
              <a:solidFill>
                <a:schemeClr val="bg1"/>
              </a:solidFill>
            </a:endParaRPr>
          </a:p>
        </p:txBody>
      </p:sp>
      <p:sp>
        <p:nvSpPr>
          <p:cNvPr id="3" name="Oval 2"/>
          <p:cNvSpPr/>
          <p:nvPr/>
        </p:nvSpPr>
        <p:spPr>
          <a:xfrm>
            <a:off x="228600" y="533400"/>
            <a:ext cx="8915400" cy="5715000"/>
          </a:xfrm>
          <a:prstGeom prst="ellipse">
            <a:avLst/>
          </a:prstGeom>
          <a:solidFill>
            <a:srgbClr val="00B0F0"/>
          </a:solidFill>
          <a:ln>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b="1" i="1" dirty="0" smtClean="0">
              <a:solidFill>
                <a:srgbClr val="FFFF00"/>
              </a:solidFill>
            </a:endParaRPr>
          </a:p>
          <a:p>
            <a:pPr algn="ctr"/>
            <a:r>
              <a:rPr lang="en-US" sz="4800" b="1" i="1" dirty="0" smtClean="0">
                <a:solidFill>
                  <a:srgbClr val="FFFF00"/>
                </a:solidFill>
              </a:rPr>
              <a:t>Wheel Wing Meeting </a:t>
            </a:r>
            <a:r>
              <a:rPr lang="en-US" sz="4800" b="1" i="1" dirty="0" smtClean="0">
                <a:solidFill>
                  <a:srgbClr val="FFFF00"/>
                </a:solidFill>
              </a:rPr>
              <a:t>GENERAL </a:t>
            </a:r>
            <a:endParaRPr lang="en-US" sz="4800" b="1" i="1" dirty="0" smtClean="0">
              <a:solidFill>
                <a:srgbClr val="FFFF00"/>
              </a:solidFill>
            </a:endParaRPr>
          </a:p>
          <a:p>
            <a:pPr algn="ctr"/>
            <a:r>
              <a:rPr lang="en-US" sz="2800" b="1" i="1" dirty="0" smtClean="0">
                <a:solidFill>
                  <a:srgbClr val="FFFF00"/>
                </a:solidFill>
              </a:rPr>
              <a:t>30.06.2021</a:t>
            </a:r>
            <a:r>
              <a:rPr lang="en-US" sz="2800" b="1" i="1" dirty="0" smtClean="0">
                <a:solidFill>
                  <a:srgbClr val="FFFF00"/>
                </a:solidFill>
              </a:rPr>
              <a:t>, Wednesday, 06.-00-07.30 am</a:t>
            </a:r>
          </a:p>
          <a:p>
            <a:pPr algn="ctr"/>
            <a:endParaRPr lang="en-US" sz="2400" b="1" i="1" dirty="0" smtClean="0">
              <a:solidFill>
                <a:schemeClr val="bg1"/>
              </a:solidFill>
              <a:latin typeface="Arial Narrow" pitchFamily="34" charset="0"/>
            </a:endParaRPr>
          </a:p>
          <a:p>
            <a:pPr algn="ctr"/>
            <a:r>
              <a:rPr lang="en-US" sz="4000" b="1" i="1" dirty="0" smtClean="0">
                <a:solidFill>
                  <a:schemeClr val="bg1"/>
                </a:solidFill>
                <a:latin typeface="Arial Narrow" pitchFamily="34" charset="0"/>
              </a:rPr>
              <a:t>“</a:t>
            </a:r>
            <a:r>
              <a:rPr lang="en-IN" sz="4000" b="1" dirty="0" smtClean="0"/>
              <a:t>I have lifted my hand to the LORD, God Most High, Possessor of heaven and earth” Gen 14:22</a:t>
            </a:r>
            <a:r>
              <a:rPr lang="en-IN" sz="4000" b="1" dirty="0" smtClean="0">
                <a:latin typeface="Arial Narrow" pitchFamily="34" charset="0"/>
              </a:rPr>
              <a:t> </a:t>
            </a:r>
            <a:endParaRPr lang="en-IN" sz="4000" dirty="0" smtClean="0">
              <a:latin typeface="Arial Narrow" pitchFamily="34" charset="0"/>
            </a:endParaRPr>
          </a:p>
          <a:p>
            <a:pPr algn="ctr"/>
            <a:endParaRPr lang="en-IN"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IN" dirty="0" smtClean="0">
                <a:solidFill>
                  <a:schemeClr val="bg1"/>
                </a:solidFill>
              </a:rPr>
              <a:t>We are not eunuchs! We will have our own  sentiments, affections, attachments, need of  money, emotional hunger for recognition, etc.etc.</a:t>
            </a:r>
          </a:p>
          <a:p>
            <a:r>
              <a:rPr lang="en-IN" dirty="0" smtClean="0">
                <a:solidFill>
                  <a:schemeClr val="bg1"/>
                </a:solidFill>
              </a:rPr>
              <a:t>But the training the Lords gives you every day, to your fingers and hands,  should make you  “Spiritual eunuchs” so that we  will never  try to steal what belongs to the King of kings and the Lord of lords.</a:t>
            </a:r>
          </a:p>
          <a:p>
            <a:r>
              <a:rPr lang="en-IN" dirty="0" smtClean="0">
                <a:solidFill>
                  <a:schemeClr val="bg1"/>
                </a:solidFill>
              </a:rPr>
              <a:t>Here are a few checks to know your position.</a:t>
            </a:r>
          </a:p>
          <a:p>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lvl="0"/>
            <a:r>
              <a:rPr lang="en-IN" b="1" dirty="0" smtClean="0">
                <a:solidFill>
                  <a:schemeClr val="bg1"/>
                </a:solidFill>
              </a:rPr>
              <a:t>1. Are we ready to release the soldiers whom I  have trained or moulded in my Troop or Gift School or Morning Worship  etc?</a:t>
            </a:r>
          </a:p>
          <a:p>
            <a:pPr lvl="0"/>
            <a:r>
              <a:rPr lang="en-IN" b="1" dirty="0" smtClean="0">
                <a:solidFill>
                  <a:schemeClr val="bg1"/>
                </a:solidFill>
              </a:rPr>
              <a:t> </a:t>
            </a:r>
          </a:p>
          <a:p>
            <a:pPr lvl="0"/>
            <a:r>
              <a:rPr lang="en-IN" b="1" dirty="0" smtClean="0">
                <a:solidFill>
                  <a:schemeClr val="bg1"/>
                </a:solidFill>
              </a:rPr>
              <a:t>2. Do you have the confidence of going to any area, any Constituency in the name of Jesus Christ, where no work of AOJ has started? </a:t>
            </a:r>
          </a:p>
          <a:p>
            <a:pPr lvl="0"/>
            <a:endParaRPr lang="en-IN" b="1" dirty="0" smtClean="0">
              <a:solidFill>
                <a:schemeClr val="bg1"/>
              </a:solidFill>
            </a:endParaRPr>
          </a:p>
          <a:p>
            <a:pPr lvl="0"/>
            <a:r>
              <a:rPr lang="en-IN" b="1" dirty="0" smtClean="0">
                <a:solidFill>
                  <a:schemeClr val="bg1"/>
                </a:solidFill>
              </a:rPr>
              <a:t>3. Am I willing to give up or hand over  all the plunder, (human souls  and goods) which I have acquired and willing to go to unexplored areas  in search of new souls?</a:t>
            </a:r>
          </a:p>
          <a:p>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a:bodyPr>
          <a:lstStyle/>
          <a:p>
            <a:r>
              <a:rPr lang="en-IN" dirty="0" smtClean="0">
                <a:solidFill>
                  <a:schemeClr val="bg1"/>
                </a:solidFill>
              </a:rPr>
              <a:t>Dear beloved soldiers,</a:t>
            </a:r>
          </a:p>
          <a:p>
            <a:r>
              <a:rPr lang="en-IN" b="1" dirty="0" err="1" smtClean="0">
                <a:solidFill>
                  <a:schemeClr val="bg1"/>
                </a:solidFill>
              </a:rPr>
              <a:t>Deu</a:t>
            </a:r>
            <a:r>
              <a:rPr lang="en-IN" b="1" dirty="0" smtClean="0">
                <a:solidFill>
                  <a:schemeClr val="bg1"/>
                </a:solidFill>
              </a:rPr>
              <a:t> 33:25  Your bars shall be iron and bronze, and as your days, so shall your strength be.</a:t>
            </a:r>
            <a:r>
              <a:rPr lang="en-IN" dirty="0" smtClean="0">
                <a:solidFill>
                  <a:schemeClr val="bg1"/>
                </a:solidFill>
              </a:rPr>
              <a:t> </a:t>
            </a:r>
          </a:p>
          <a:p>
            <a:r>
              <a:rPr lang="en-IN" dirty="0" smtClean="0">
                <a:solidFill>
                  <a:schemeClr val="bg1"/>
                </a:solidFill>
              </a:rPr>
              <a:t>As you become more skilled and trained at the feet of the Lord everyday, you will learn to lift your hands towards heaven, give up everything to others and depend more and more on the Possessor of Heaven and Earth. </a:t>
            </a:r>
          </a:p>
          <a:p>
            <a:r>
              <a:rPr lang="en-IN" dirty="0" smtClean="0">
                <a:solidFill>
                  <a:schemeClr val="bg1"/>
                </a:solidFill>
              </a:rPr>
              <a:t>Let us be ready to go anywhere we  are sent without any reservation.</a:t>
            </a:r>
          </a:p>
          <a:p>
            <a:r>
              <a:rPr lang="en-IN" dirty="0" smtClean="0">
                <a:solidFill>
                  <a:schemeClr val="bg1"/>
                </a:solidFill>
              </a:rPr>
              <a:t>Take up any responsibility trusting upon the Lord.</a:t>
            </a:r>
          </a:p>
          <a:p>
            <a:endParaRPr lang="en-IN"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IN" dirty="0" smtClean="0">
                <a:solidFill>
                  <a:schemeClr val="bg1"/>
                </a:solidFill>
              </a:rPr>
              <a:t>Go for greater plunder of souls, with a willing heart to share everything with others! </a:t>
            </a:r>
          </a:p>
          <a:p>
            <a:r>
              <a:rPr lang="en-IN" dirty="0" smtClean="0">
                <a:solidFill>
                  <a:schemeClr val="bg1"/>
                </a:solidFill>
              </a:rPr>
              <a:t>Otherwise we will be trapped! We will be  limiting  God in  our small circle!</a:t>
            </a:r>
          </a:p>
          <a:p>
            <a:r>
              <a:rPr lang="en-IN" dirty="0" smtClean="0">
                <a:solidFill>
                  <a:schemeClr val="bg1"/>
                </a:solidFill>
              </a:rPr>
              <a:t>May God increase your territories! Make you spread abroad to the right and to the left! May your offspring  possess the nations and fill up  the desolate cities.</a:t>
            </a:r>
          </a:p>
          <a:p>
            <a:r>
              <a:rPr lang="en-IN" dirty="0" smtClean="0">
                <a:solidFill>
                  <a:schemeClr val="bg1"/>
                </a:solidFill>
              </a:rPr>
              <a:t> </a:t>
            </a:r>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N" b="1" dirty="0" smtClean="0">
                <a:solidFill>
                  <a:srgbClr val="FFFF00"/>
                </a:solidFill>
                <a:latin typeface="Arial Narrow" pitchFamily="34" charset="0"/>
              </a:rPr>
              <a:t/>
            </a:r>
            <a:br>
              <a:rPr lang="en-IN" b="1" dirty="0" smtClean="0">
                <a:solidFill>
                  <a:srgbClr val="FFFF00"/>
                </a:solidFill>
                <a:latin typeface="Arial Narrow" pitchFamily="34" charset="0"/>
              </a:rPr>
            </a:br>
            <a:endParaRPr lang="en-IN" dirty="0"/>
          </a:p>
        </p:txBody>
      </p:sp>
      <p:sp>
        <p:nvSpPr>
          <p:cNvPr id="3" name="Content Placeholder 2"/>
          <p:cNvSpPr>
            <a:spLocks noGrp="1"/>
          </p:cNvSpPr>
          <p:nvPr>
            <p:ph idx="1"/>
          </p:nvPr>
        </p:nvSpPr>
        <p:spPr>
          <a:xfrm>
            <a:off x="228600" y="533400"/>
            <a:ext cx="8458200" cy="6096000"/>
          </a:xfrm>
        </p:spPr>
        <p:txBody>
          <a:bodyPr>
            <a:normAutofit fontScale="85000" lnSpcReduction="10000"/>
          </a:bodyPr>
          <a:lstStyle/>
          <a:p>
            <a:r>
              <a:rPr lang="en-IN" b="1" dirty="0" smtClean="0">
                <a:solidFill>
                  <a:srgbClr val="FFFF00"/>
                </a:solidFill>
              </a:rPr>
              <a:t>Gen 14:21-23  And the king of Sodom said to Abram, “Give me the persons, but take the goods for yourself.”  But Abram said to the king of Sodom, “I have lifted my hand to the LORD, God Most High, Possessor of heaven and earth,   that I would not take a thread or a sandal strap or anything that is yours, lest you should say, ‘I have made Abram rich.’  I will take nothing but what the young men have eaten, and the share of the men who went with me. Let </a:t>
            </a:r>
            <a:r>
              <a:rPr lang="en-IN" b="1" dirty="0" err="1" smtClean="0">
                <a:solidFill>
                  <a:srgbClr val="FFFF00"/>
                </a:solidFill>
              </a:rPr>
              <a:t>Aner</a:t>
            </a:r>
            <a:r>
              <a:rPr lang="en-IN" b="1" dirty="0" smtClean="0">
                <a:solidFill>
                  <a:srgbClr val="FFFF00"/>
                </a:solidFill>
              </a:rPr>
              <a:t>, </a:t>
            </a:r>
            <a:r>
              <a:rPr lang="en-IN" b="1" dirty="0" err="1" smtClean="0">
                <a:solidFill>
                  <a:srgbClr val="FFFF00"/>
                </a:solidFill>
              </a:rPr>
              <a:t>Eshcol</a:t>
            </a:r>
            <a:r>
              <a:rPr lang="en-IN" b="1" dirty="0" smtClean="0">
                <a:solidFill>
                  <a:srgbClr val="FFFF00"/>
                </a:solidFill>
              </a:rPr>
              <a:t>, and </a:t>
            </a:r>
            <a:r>
              <a:rPr lang="en-IN" b="1" dirty="0" err="1" smtClean="0">
                <a:solidFill>
                  <a:srgbClr val="FFFF00"/>
                </a:solidFill>
              </a:rPr>
              <a:t>Mamre</a:t>
            </a:r>
            <a:r>
              <a:rPr lang="en-IN" b="1" dirty="0" smtClean="0">
                <a:solidFill>
                  <a:srgbClr val="FFFF00"/>
                </a:solidFill>
              </a:rPr>
              <a:t> take their share.” </a:t>
            </a:r>
            <a:endParaRPr lang="en-IN" dirty="0" smtClean="0">
              <a:solidFill>
                <a:srgbClr val="FFFF00"/>
              </a:solidFill>
            </a:endParaRPr>
          </a:p>
          <a:p>
            <a:r>
              <a:rPr lang="en-IN" dirty="0" smtClean="0">
                <a:solidFill>
                  <a:schemeClr val="bg1"/>
                </a:solidFill>
              </a:rPr>
              <a:t>One soldier of AOJ called  and told me last week that  the Lord gave her  the above message.  </a:t>
            </a:r>
          </a:p>
          <a:p>
            <a:r>
              <a:rPr lang="en-IN" dirty="0" smtClean="0">
                <a:solidFill>
                  <a:schemeClr val="bg1"/>
                </a:solidFill>
              </a:rPr>
              <a:t>The Lord revealed the same message to me a few times earlier through similar  verses. This was a confirmation for me  to share it with the  soldiers of AOJ.</a:t>
            </a:r>
          </a:p>
          <a:p>
            <a:endParaRPr lang="en-IN" b="1" dirty="0" smtClean="0">
              <a:solidFill>
                <a:schemeClr val="bg1"/>
              </a:solidFill>
              <a:latin typeface="Arial Narrow" pitchFamily="34" charset="0"/>
            </a:endParaRPr>
          </a:p>
          <a:p>
            <a:pPr lvl="0">
              <a:buNone/>
            </a:pPr>
            <a:endParaRPr lang="en-IN" b="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534400" cy="6172200"/>
          </a:xfrm>
        </p:spPr>
        <p:txBody>
          <a:bodyPr>
            <a:normAutofit lnSpcReduction="10000"/>
          </a:bodyPr>
          <a:lstStyle/>
          <a:p>
            <a:r>
              <a:rPr lang="en-IN" dirty="0" smtClean="0">
                <a:solidFill>
                  <a:schemeClr val="bg1"/>
                </a:solidFill>
              </a:rPr>
              <a:t>Abraham won a great victory in the war which he fought in order to  deliver Lot and  the people with him who were taken as captives.</a:t>
            </a:r>
          </a:p>
          <a:p>
            <a:r>
              <a:rPr lang="en-IN" b="1" dirty="0" smtClean="0">
                <a:solidFill>
                  <a:schemeClr val="bg1"/>
                </a:solidFill>
              </a:rPr>
              <a:t>Gen 14:16  Then he brought back all the possessions, and also brought back his kinsman Lot with his possessions, and the women and the people.  </a:t>
            </a:r>
            <a:endParaRPr lang="en-IN" dirty="0" smtClean="0">
              <a:solidFill>
                <a:schemeClr val="bg1"/>
              </a:solidFill>
            </a:endParaRPr>
          </a:p>
          <a:p>
            <a:r>
              <a:rPr lang="en-IN" dirty="0" smtClean="0">
                <a:solidFill>
                  <a:schemeClr val="bg1"/>
                </a:solidFill>
              </a:rPr>
              <a:t>After that the King of Sodom wanted to share the plunder. But Abraham refused and  lifted his hands to the Lord Most High, Possessor of Heaven and earth.</a:t>
            </a:r>
          </a:p>
          <a:p>
            <a:r>
              <a:rPr lang="en-IN" dirty="0" smtClean="0">
                <a:solidFill>
                  <a:schemeClr val="bg1"/>
                </a:solidFill>
              </a:rPr>
              <a:t>What does it mean?</a:t>
            </a:r>
          </a:p>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IN" dirty="0" smtClean="0">
                <a:solidFill>
                  <a:schemeClr val="bg1"/>
                </a:solidFill>
              </a:rPr>
              <a:t>Abraham did not want anything either  people or  goods,  from anybody except  given  by the Lord  Almighty.</a:t>
            </a:r>
          </a:p>
          <a:p>
            <a:r>
              <a:rPr lang="en-IN" dirty="0" smtClean="0">
                <a:solidFill>
                  <a:schemeClr val="bg1"/>
                </a:solidFill>
              </a:rPr>
              <a:t>So he lifted his hands towards heaven, the possessor of Heaven and Earth.  </a:t>
            </a:r>
          </a:p>
          <a:p>
            <a:r>
              <a:rPr lang="en-IN" dirty="0" smtClean="0">
                <a:solidFill>
                  <a:schemeClr val="bg1"/>
                </a:solidFill>
              </a:rPr>
              <a:t>When we are in the ministry of  the Lord, the Lord  will give you  two things.  </a:t>
            </a:r>
          </a:p>
          <a:p>
            <a:pPr lvl="0">
              <a:buNone/>
            </a:pPr>
            <a:r>
              <a:rPr lang="en-IN" dirty="0" smtClean="0">
                <a:solidFill>
                  <a:srgbClr val="FFFF00"/>
                </a:solidFill>
              </a:rPr>
              <a:t>1. Human souls. </a:t>
            </a:r>
          </a:p>
          <a:p>
            <a:pPr lvl="0">
              <a:buNone/>
            </a:pPr>
            <a:r>
              <a:rPr lang="en-IN" dirty="0" smtClean="0">
                <a:solidFill>
                  <a:srgbClr val="FFFF00"/>
                </a:solidFill>
              </a:rPr>
              <a:t>2. Goods. ( certain privileges, recognition, name etc.)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solidFill>
                  <a:schemeClr val="bg1"/>
                </a:solidFill>
              </a:rPr>
              <a:t>Sometimes, this become the greatest trap  for them.  The fleshly mind (Untransformed mind) make them believe that both the souls and the goods belong to them.  They take  it as their possession and claim ownership on them. They belong to God the Possessor of Heaven  and earth. We should not touch them. </a:t>
            </a:r>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solidFill>
                  <a:schemeClr val="bg1"/>
                </a:solidFill>
              </a:rPr>
              <a:t>Institutional Churches were deceived and went astray in this.  Each put a circle of  “their souls and properties” refusing to release them for evangelization wherever needed. They show even many quotations from Bible in order to justify  this.</a:t>
            </a:r>
          </a:p>
          <a:p>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IN" b="1" dirty="0" err="1" smtClean="0">
                <a:solidFill>
                  <a:srgbClr val="FFFF00"/>
                </a:solidFill>
              </a:rPr>
              <a:t>Est</a:t>
            </a:r>
            <a:r>
              <a:rPr lang="en-IN" b="1" dirty="0" smtClean="0">
                <a:solidFill>
                  <a:srgbClr val="FFFF00"/>
                </a:solidFill>
              </a:rPr>
              <a:t> 2:8  So when the king's order and his edict were proclaimed, and when many young women were gathered in Susa the citadel in custody of </a:t>
            </a:r>
            <a:r>
              <a:rPr lang="en-IN" b="1" dirty="0" err="1" smtClean="0">
                <a:solidFill>
                  <a:srgbClr val="FFFF00"/>
                </a:solidFill>
              </a:rPr>
              <a:t>Hegai</a:t>
            </a:r>
            <a:r>
              <a:rPr lang="en-IN" b="1" dirty="0" smtClean="0">
                <a:solidFill>
                  <a:srgbClr val="FFFF00"/>
                </a:solidFill>
              </a:rPr>
              <a:t>, Esther also was taken into the king's palace and put in custody of </a:t>
            </a:r>
            <a:r>
              <a:rPr lang="en-IN" b="1" dirty="0" err="1" smtClean="0">
                <a:solidFill>
                  <a:srgbClr val="FFFF00"/>
                </a:solidFill>
              </a:rPr>
              <a:t>Hegai</a:t>
            </a:r>
            <a:r>
              <a:rPr lang="en-IN" b="1" dirty="0" smtClean="0">
                <a:solidFill>
                  <a:srgbClr val="FFFF00"/>
                </a:solidFill>
              </a:rPr>
              <a:t>, who had charge of the women. </a:t>
            </a:r>
            <a:endParaRPr lang="en-IN" dirty="0" smtClean="0">
              <a:solidFill>
                <a:srgbClr val="FFFF00"/>
              </a:solidFill>
            </a:endParaRPr>
          </a:p>
          <a:p>
            <a:r>
              <a:rPr lang="en-IN" dirty="0" err="1" smtClean="0">
                <a:solidFill>
                  <a:schemeClr val="bg1"/>
                </a:solidFill>
              </a:rPr>
              <a:t>Hegai</a:t>
            </a:r>
            <a:r>
              <a:rPr lang="en-IN" dirty="0" smtClean="0">
                <a:solidFill>
                  <a:schemeClr val="bg1"/>
                </a:solidFill>
              </a:rPr>
              <a:t> was given charge of the women. All the women who were brought to the palace were in the custody of </a:t>
            </a:r>
            <a:r>
              <a:rPr lang="en-IN" dirty="0" err="1" smtClean="0">
                <a:solidFill>
                  <a:schemeClr val="bg1"/>
                </a:solidFill>
              </a:rPr>
              <a:t>Hegai</a:t>
            </a:r>
            <a:r>
              <a:rPr lang="en-IN" dirty="0" smtClean="0">
                <a:solidFill>
                  <a:schemeClr val="bg1"/>
                </a:solidFill>
              </a:rPr>
              <a:t>. How faithful he would have been in dealing with these women who were meant for  the king!</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solidFill>
                  <a:schemeClr val="bg1"/>
                </a:solidFill>
              </a:rPr>
              <a:t>When the Lord gives us new souls through  Troop Churches or Gift Schools,  let us never be polluted with such  thoughts,  </a:t>
            </a:r>
          </a:p>
          <a:p>
            <a:r>
              <a:rPr lang="en-IN" dirty="0" smtClean="0">
                <a:solidFill>
                  <a:schemeClr val="bg1"/>
                </a:solidFill>
              </a:rPr>
              <a:t>“Let me keep them for myself, my Gift School, my Zone, my Region. If I leave them, I may not get new ones” . After training them for 8 weeks in TCs, we should release them for further training or ministry! </a:t>
            </a:r>
          </a:p>
          <a:p>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en-IN" dirty="0" smtClean="0">
                <a:solidFill>
                  <a:schemeClr val="bg1"/>
                </a:solidFill>
              </a:rPr>
              <a:t>Each soul belong to God, the Lord of hosts! They should be taken to the proper place and posted in the proper position. Everywhere the Lord’s Kingdom should grow. </a:t>
            </a:r>
          </a:p>
          <a:p>
            <a:r>
              <a:rPr lang="en-IN" dirty="0" smtClean="0">
                <a:solidFill>
                  <a:schemeClr val="bg1"/>
                </a:solidFill>
              </a:rPr>
              <a:t>Let’s never claim ownership even over the souls we would have gained, Let’s keep our hands free!. </a:t>
            </a:r>
          </a:p>
          <a:p>
            <a:r>
              <a:rPr lang="en-IN" dirty="0" smtClean="0">
                <a:solidFill>
                  <a:schemeClr val="bg1"/>
                </a:solidFill>
              </a:rPr>
              <a:t>We should not develop any sentimental attachment towards the souls we win! We  should be like </a:t>
            </a:r>
            <a:r>
              <a:rPr lang="en-IN" dirty="0" err="1" smtClean="0">
                <a:solidFill>
                  <a:schemeClr val="bg1"/>
                </a:solidFill>
              </a:rPr>
              <a:t>Hegai</a:t>
            </a:r>
            <a:r>
              <a:rPr lang="en-IN" dirty="0" smtClean="0">
                <a:solidFill>
                  <a:schemeClr val="bg1"/>
                </a:solidFill>
              </a:rPr>
              <a:t> the eunuch. </a:t>
            </a:r>
            <a:r>
              <a:rPr lang="en-IN" dirty="0" err="1" smtClean="0">
                <a:solidFill>
                  <a:schemeClr val="bg1"/>
                </a:solidFill>
              </a:rPr>
              <a:t>Hegai</a:t>
            </a:r>
            <a:r>
              <a:rPr lang="en-IN" dirty="0" smtClean="0">
                <a:solidFill>
                  <a:schemeClr val="bg1"/>
                </a:solidFill>
              </a:rPr>
              <a:t> was a “made eunuch”.</a:t>
            </a:r>
          </a:p>
          <a:p>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5572</TotalTime>
  <Words>640</Words>
  <Application>Microsoft Office PowerPoint</Application>
  <PresentationFormat>On-screen Show (4:3)</PresentationFormat>
  <Paragraphs>44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 </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236</cp:revision>
  <dcterms:created xsi:type="dcterms:W3CDTF">2010-06-08T01:36:57Z</dcterms:created>
  <dcterms:modified xsi:type="dcterms:W3CDTF">2021-06-29T18:42:47Z</dcterms:modified>
</cp:coreProperties>
</file>