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FDDE1-7299-4A7A-8567-F1A843A816D3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5E17172-D613-4014-9EE3-84C54AA4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FDDE1-7299-4A7A-8567-F1A843A816D3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17172-D613-4014-9EE3-84C54AA4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FDDE1-7299-4A7A-8567-F1A843A816D3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17172-D613-4014-9EE3-84C54AA4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FDDE1-7299-4A7A-8567-F1A843A816D3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5E17172-D613-4014-9EE3-84C54AA4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FDDE1-7299-4A7A-8567-F1A843A816D3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17172-D613-4014-9EE3-84C54AA49F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FDDE1-7299-4A7A-8567-F1A843A816D3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17172-D613-4014-9EE3-84C54AA4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FDDE1-7299-4A7A-8567-F1A843A816D3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5E17172-D613-4014-9EE3-84C54AA49F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FDDE1-7299-4A7A-8567-F1A843A816D3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17172-D613-4014-9EE3-84C54AA4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FDDE1-7299-4A7A-8567-F1A843A816D3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17172-D613-4014-9EE3-84C54AA4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FDDE1-7299-4A7A-8567-F1A843A816D3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17172-D613-4014-9EE3-84C54AA49F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FDDE1-7299-4A7A-8567-F1A843A816D3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17172-D613-4014-9EE3-84C54AA49F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16FDDE1-7299-4A7A-8567-F1A843A816D3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5E17172-D613-4014-9EE3-84C54AA49F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2743200"/>
            <a:ext cx="6629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6000" b="1" dirty="0" smtClean="0">
                <a:solidFill>
                  <a:srgbClr val="FF0000"/>
                </a:solidFill>
              </a:rPr>
              <a:t>औपरेशन ऎकलीसिया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57201"/>
            <a:ext cx="82296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/>
              <a:t>५. २०१३ </a:t>
            </a:r>
            <a:r>
              <a:rPr lang="en-US" sz="2800" b="1" dirty="0" err="1"/>
              <a:t>वर्ष</a:t>
            </a:r>
            <a:r>
              <a:rPr lang="en-US" sz="2800" b="1" dirty="0"/>
              <a:t> </a:t>
            </a:r>
            <a:r>
              <a:rPr lang="en-US" sz="2800" b="1" dirty="0" err="1"/>
              <a:t>बीत</a:t>
            </a:r>
            <a:r>
              <a:rPr lang="en-US" sz="2800" b="1" dirty="0"/>
              <a:t> </a:t>
            </a:r>
            <a:r>
              <a:rPr lang="en-US" sz="2800" b="1" dirty="0" err="1"/>
              <a:t>चुके</a:t>
            </a:r>
            <a:r>
              <a:rPr lang="en-US" sz="2800" b="1" dirty="0"/>
              <a:t> </a:t>
            </a:r>
            <a:r>
              <a:rPr lang="en-US" sz="2800" b="1" dirty="0" err="1"/>
              <a:t>हैं</a:t>
            </a:r>
            <a:r>
              <a:rPr lang="en-US" sz="2800" b="1" dirty="0"/>
              <a:t> </a:t>
            </a:r>
            <a:r>
              <a:rPr lang="en-US" sz="2800" b="1" dirty="0" err="1"/>
              <a:t>जब</a:t>
            </a:r>
            <a:r>
              <a:rPr lang="en-US" sz="2800" b="1" dirty="0"/>
              <a:t> </a:t>
            </a:r>
            <a:r>
              <a:rPr lang="en-US" sz="2800" b="1" dirty="0" err="1"/>
              <a:t>प्रभु</a:t>
            </a:r>
            <a:r>
              <a:rPr lang="en-US" sz="2800" b="1" dirty="0"/>
              <a:t> </a:t>
            </a:r>
            <a:r>
              <a:rPr lang="en-US" sz="2800" b="1" dirty="0" err="1"/>
              <a:t>येशु</a:t>
            </a:r>
            <a:r>
              <a:rPr lang="en-US" sz="2800" b="1" dirty="0"/>
              <a:t> </a:t>
            </a:r>
            <a:r>
              <a:rPr lang="en-US" sz="2800" b="1" dirty="0" err="1"/>
              <a:t>ने</a:t>
            </a:r>
            <a:r>
              <a:rPr lang="en-US" sz="2800" b="1" dirty="0"/>
              <a:t> </a:t>
            </a:r>
            <a:r>
              <a:rPr lang="en-US" sz="2800" b="1" dirty="0" err="1"/>
              <a:t>यह</a:t>
            </a:r>
            <a:r>
              <a:rPr lang="en-US" sz="2800" b="1" dirty="0"/>
              <a:t> </a:t>
            </a:r>
            <a:r>
              <a:rPr lang="en-US" sz="2800" b="1" dirty="0" err="1"/>
              <a:t>महान</a:t>
            </a:r>
            <a:r>
              <a:rPr lang="en-US" sz="2800" b="1" dirty="0"/>
              <a:t> </a:t>
            </a:r>
            <a:r>
              <a:rPr lang="en-US" sz="2800" b="1" dirty="0" err="1"/>
              <a:t>आज्ञा</a:t>
            </a:r>
            <a:r>
              <a:rPr lang="en-US" sz="2800" b="1" dirty="0"/>
              <a:t> </a:t>
            </a:r>
            <a:r>
              <a:rPr lang="en-US" sz="2800" b="1" dirty="0" err="1"/>
              <a:t>दी</a:t>
            </a:r>
            <a:r>
              <a:rPr lang="en-US" sz="2800" b="1" dirty="0"/>
              <a:t> </a:t>
            </a:r>
            <a:r>
              <a:rPr lang="en-US" sz="2800" b="1" dirty="0" err="1"/>
              <a:t>थी</a:t>
            </a:r>
            <a:r>
              <a:rPr lang="en-US" sz="2800" b="1" dirty="0"/>
              <a:t>, </a:t>
            </a:r>
            <a:r>
              <a:rPr lang="en-US" sz="2800" b="1" dirty="0" err="1"/>
              <a:t>पर</a:t>
            </a:r>
            <a:r>
              <a:rPr lang="en-US" sz="2800" b="1" dirty="0"/>
              <a:t> </a:t>
            </a:r>
            <a:r>
              <a:rPr lang="en-US" sz="2800" b="1" dirty="0" err="1"/>
              <a:t>अभी</a:t>
            </a:r>
            <a:r>
              <a:rPr lang="en-US" sz="2800" b="1" dirty="0"/>
              <a:t> </a:t>
            </a:r>
            <a:r>
              <a:rPr lang="en-US" sz="2800" b="1" dirty="0" err="1"/>
              <a:t>तक</a:t>
            </a:r>
            <a:r>
              <a:rPr lang="en-US" sz="2800" b="1" dirty="0"/>
              <a:t> </a:t>
            </a:r>
            <a:r>
              <a:rPr lang="en-US" sz="2800" b="1" dirty="0" err="1"/>
              <a:t>संसार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१२, ००० </a:t>
            </a:r>
            <a:r>
              <a:rPr lang="en-US" sz="2800" b="1" dirty="0" err="1"/>
              <a:t>लोगों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समूह</a:t>
            </a:r>
            <a:r>
              <a:rPr lang="en-US" sz="2800" b="1" dirty="0"/>
              <a:t> </a:t>
            </a:r>
            <a:r>
              <a:rPr lang="en-US" sz="2800" b="1" dirty="0" err="1"/>
              <a:t>से</a:t>
            </a:r>
            <a:r>
              <a:rPr lang="en-US" sz="2800" b="1" dirty="0"/>
              <a:t> २५ </a:t>
            </a:r>
            <a:r>
              <a:rPr lang="en-US" sz="2800" b="1" dirty="0" err="1"/>
              <a:t>प्रतिशत</a:t>
            </a:r>
            <a:r>
              <a:rPr lang="en-US" sz="2800" b="1" dirty="0"/>
              <a:t> </a:t>
            </a:r>
            <a:r>
              <a:rPr lang="en-US" sz="2800" b="1" dirty="0" err="1"/>
              <a:t>लोगों</a:t>
            </a:r>
            <a:r>
              <a:rPr lang="en-US" sz="2800" b="1" dirty="0"/>
              <a:t> </a:t>
            </a:r>
            <a:r>
              <a:rPr lang="en-US" sz="2800" b="1" dirty="0" err="1"/>
              <a:t>को</a:t>
            </a:r>
            <a:r>
              <a:rPr lang="en-US" sz="2800" b="1" dirty="0"/>
              <a:t> </a:t>
            </a:r>
            <a:r>
              <a:rPr lang="en-US" sz="2800" b="1" dirty="0" err="1"/>
              <a:t>सुसमाचार</a:t>
            </a:r>
            <a:r>
              <a:rPr lang="en-US" sz="2800" b="1" dirty="0"/>
              <a:t> </a:t>
            </a:r>
            <a:r>
              <a:rPr lang="en-US" sz="2800" b="1" dirty="0" err="1"/>
              <a:t>सुनने</a:t>
            </a:r>
            <a:r>
              <a:rPr lang="en-US" sz="2800" b="1" dirty="0"/>
              <a:t> </a:t>
            </a:r>
            <a:r>
              <a:rPr lang="en-US" sz="2800" b="1" dirty="0" err="1"/>
              <a:t>का</a:t>
            </a:r>
            <a:r>
              <a:rPr lang="en-US" sz="2800" b="1" dirty="0"/>
              <a:t> </a:t>
            </a:r>
            <a:r>
              <a:rPr lang="en-US" sz="2800" b="1" dirty="0" err="1"/>
              <a:t>मौका</a:t>
            </a:r>
            <a:r>
              <a:rPr lang="en-US" sz="2800" b="1" dirty="0"/>
              <a:t> </a:t>
            </a:r>
            <a:r>
              <a:rPr lang="en-US" sz="2800" b="1" dirty="0" err="1"/>
              <a:t>नहीं</a:t>
            </a:r>
            <a:r>
              <a:rPr lang="en-US" sz="2800" b="1" dirty="0"/>
              <a:t> </a:t>
            </a:r>
            <a:r>
              <a:rPr lang="en-US" sz="2800" b="1" dirty="0" err="1"/>
              <a:t>मिला</a:t>
            </a:r>
            <a:r>
              <a:rPr lang="en-US" sz="2800" b="1" dirty="0"/>
              <a:t> </a:t>
            </a:r>
            <a:r>
              <a:rPr lang="en-US" sz="2800" b="1" dirty="0" err="1"/>
              <a:t>है</a:t>
            </a:r>
            <a:r>
              <a:rPr lang="en-US" sz="2800" b="1" dirty="0"/>
              <a:t>, </a:t>
            </a:r>
            <a:r>
              <a:rPr lang="en-US" sz="2800" b="1" dirty="0" err="1"/>
              <a:t>ताकि</a:t>
            </a:r>
            <a:r>
              <a:rPr lang="en-US" sz="2800" b="1" dirty="0"/>
              <a:t> </a:t>
            </a:r>
            <a:r>
              <a:rPr lang="en-US" sz="2800" b="1" dirty="0" err="1"/>
              <a:t>वह</a:t>
            </a:r>
            <a:r>
              <a:rPr lang="en-US" sz="2800" b="1" dirty="0"/>
              <a:t> </a:t>
            </a:r>
            <a:r>
              <a:rPr lang="en-US" sz="2800" b="1" dirty="0" err="1"/>
              <a:t>उसे</a:t>
            </a:r>
            <a:r>
              <a:rPr lang="en-US" sz="2800" b="1" dirty="0"/>
              <a:t> </a:t>
            </a:r>
            <a:r>
              <a:rPr lang="en-US" sz="2800" b="1" dirty="0" err="1"/>
              <a:t>स्वीकार</a:t>
            </a:r>
            <a:r>
              <a:rPr lang="en-US" sz="2800" b="1" dirty="0"/>
              <a:t> </a:t>
            </a:r>
            <a:r>
              <a:rPr lang="en-US" sz="2800" b="1" dirty="0" err="1"/>
              <a:t>कर</a:t>
            </a:r>
            <a:r>
              <a:rPr lang="en-US" sz="2800" b="1" dirty="0"/>
              <a:t> </a:t>
            </a:r>
            <a:r>
              <a:rPr lang="en-US" sz="2800" b="1" dirty="0" err="1"/>
              <a:t>सकें</a:t>
            </a:r>
            <a:r>
              <a:rPr lang="en-US" sz="2800" b="1" dirty="0"/>
              <a:t>। </a:t>
            </a:r>
            <a:r>
              <a:rPr lang="en-US" sz="2800" b="1" dirty="0" err="1"/>
              <a:t>विश्व</a:t>
            </a:r>
            <a:r>
              <a:rPr lang="en-US" sz="2800" b="1" dirty="0"/>
              <a:t> </a:t>
            </a:r>
            <a:r>
              <a:rPr lang="en-US" sz="2800" b="1" dirty="0" err="1"/>
              <a:t>में</a:t>
            </a:r>
            <a:r>
              <a:rPr lang="en-US" sz="2800" b="1" dirty="0"/>
              <a:t> </a:t>
            </a:r>
            <a:r>
              <a:rPr lang="en-US" sz="2800" b="1" dirty="0" err="1"/>
              <a:t>अभी</a:t>
            </a:r>
            <a:r>
              <a:rPr lang="en-US" sz="2800" b="1" dirty="0"/>
              <a:t> </a:t>
            </a:r>
            <a:r>
              <a:rPr lang="en-US" sz="2800" b="1" dirty="0" err="1"/>
              <a:t>भी</a:t>
            </a:r>
            <a:r>
              <a:rPr lang="en-US" sz="2800" b="1" dirty="0"/>
              <a:t> २००० </a:t>
            </a:r>
            <a:r>
              <a:rPr lang="en-US" sz="2800" b="1" dirty="0" err="1"/>
              <a:t>भाषाये</a:t>
            </a:r>
            <a:r>
              <a:rPr lang="en-US" sz="2800" b="1" dirty="0"/>
              <a:t> </a:t>
            </a:r>
            <a:r>
              <a:rPr lang="en-US" sz="2800" b="1" dirty="0" err="1"/>
              <a:t>हैं</a:t>
            </a:r>
            <a:r>
              <a:rPr lang="en-US" sz="2800" b="1" dirty="0"/>
              <a:t> </a:t>
            </a:r>
            <a:r>
              <a:rPr lang="en-US" sz="2800" b="1" dirty="0" err="1"/>
              <a:t>जिसमे</a:t>
            </a:r>
            <a:r>
              <a:rPr lang="en-US" sz="2800" b="1" dirty="0"/>
              <a:t> </a:t>
            </a:r>
            <a:r>
              <a:rPr lang="en-US" sz="2800" b="1" dirty="0" err="1"/>
              <a:t>एक</a:t>
            </a:r>
            <a:r>
              <a:rPr lang="en-US" sz="2800" b="1" dirty="0"/>
              <a:t> </a:t>
            </a:r>
            <a:r>
              <a:rPr lang="en-US" sz="2800" b="1" dirty="0" err="1"/>
              <a:t>भी</a:t>
            </a:r>
            <a:r>
              <a:rPr lang="en-US" sz="2800" b="1" dirty="0"/>
              <a:t> </a:t>
            </a:r>
            <a:r>
              <a:rPr lang="en-US" sz="2800" b="1" dirty="0" err="1"/>
              <a:t>वचन</a:t>
            </a:r>
            <a:r>
              <a:rPr lang="en-US" sz="2800" b="1" dirty="0"/>
              <a:t> </a:t>
            </a:r>
            <a:r>
              <a:rPr lang="en-US" sz="2800" b="1" dirty="0" err="1"/>
              <a:t>नहीं</a:t>
            </a:r>
            <a:r>
              <a:rPr lang="en-US" sz="2800" b="1" dirty="0"/>
              <a:t> </a:t>
            </a:r>
            <a:r>
              <a:rPr lang="en-US" sz="2800" b="1" dirty="0" err="1"/>
              <a:t>लिखा</a:t>
            </a:r>
            <a:r>
              <a:rPr lang="en-US" sz="2800" b="1" dirty="0"/>
              <a:t> </a:t>
            </a:r>
            <a:r>
              <a:rPr lang="en-US" sz="2800" b="1" dirty="0" err="1"/>
              <a:t>गया</a:t>
            </a:r>
            <a:r>
              <a:rPr lang="en-US" sz="2800" b="1" dirty="0"/>
              <a:t> </a:t>
            </a:r>
            <a:r>
              <a:rPr lang="en-US" sz="2800" b="1" dirty="0" err="1"/>
              <a:t>है</a:t>
            </a:r>
            <a:r>
              <a:rPr lang="en-US" sz="2800" b="1" dirty="0"/>
              <a:t>। </a:t>
            </a:r>
            <a:r>
              <a:rPr lang="en-US" sz="2800" b="1" dirty="0" err="1"/>
              <a:t>संसार</a:t>
            </a:r>
            <a:r>
              <a:rPr lang="en-US" sz="2800" b="1" dirty="0"/>
              <a:t> </a:t>
            </a:r>
            <a:r>
              <a:rPr lang="en-US" sz="2800" b="1" dirty="0" err="1"/>
              <a:t>में</a:t>
            </a:r>
            <a:r>
              <a:rPr lang="en-US" sz="2800" b="1" dirty="0"/>
              <a:t> १० </a:t>
            </a:r>
            <a:r>
              <a:rPr lang="en-US" sz="2800" b="1" dirty="0" err="1"/>
              <a:t>लाख</a:t>
            </a:r>
            <a:r>
              <a:rPr lang="en-US" sz="2800" b="1" dirty="0"/>
              <a:t> </a:t>
            </a:r>
            <a:r>
              <a:rPr lang="en-US" sz="2800" b="1" dirty="0" err="1"/>
              <a:t>से</a:t>
            </a:r>
            <a:r>
              <a:rPr lang="en-US" sz="2800" b="1" dirty="0"/>
              <a:t> </a:t>
            </a:r>
            <a:r>
              <a:rPr lang="en-US" sz="2800" b="1" dirty="0" err="1"/>
              <a:t>अधिक</a:t>
            </a:r>
            <a:r>
              <a:rPr lang="en-US" sz="2800" b="1" dirty="0"/>
              <a:t> </a:t>
            </a:r>
            <a:r>
              <a:rPr lang="en-US" sz="2800" b="1" dirty="0" err="1"/>
              <a:t>गाँवों</a:t>
            </a:r>
            <a:r>
              <a:rPr lang="en-US" sz="2800" b="1" dirty="0"/>
              <a:t> </a:t>
            </a:r>
            <a:r>
              <a:rPr lang="en-US" sz="2800" b="1" dirty="0" err="1"/>
              <a:t>तथा</a:t>
            </a:r>
            <a:r>
              <a:rPr lang="en-US" sz="2800" b="1" dirty="0"/>
              <a:t> </a:t>
            </a:r>
            <a:r>
              <a:rPr lang="en-US" sz="2800" b="1" dirty="0" err="1"/>
              <a:t>कौलोनीज</a:t>
            </a:r>
            <a:r>
              <a:rPr lang="en-US" sz="2800" b="1" dirty="0"/>
              <a:t> </a:t>
            </a:r>
            <a:r>
              <a:rPr lang="en-US" sz="2800" b="1" dirty="0" err="1"/>
              <a:t>में</a:t>
            </a:r>
            <a:r>
              <a:rPr lang="en-US" sz="2800" b="1" dirty="0"/>
              <a:t> </a:t>
            </a:r>
            <a:r>
              <a:rPr lang="en-US" sz="2800" b="1" dirty="0" err="1"/>
              <a:t>एक</a:t>
            </a:r>
            <a:r>
              <a:rPr lang="en-US" sz="2800" b="1" dirty="0"/>
              <a:t> </a:t>
            </a:r>
            <a:r>
              <a:rPr lang="en-US" sz="2800" b="1" dirty="0" err="1"/>
              <a:t>भी</a:t>
            </a:r>
            <a:r>
              <a:rPr lang="en-US" sz="2800" b="1" dirty="0"/>
              <a:t> </a:t>
            </a:r>
            <a:r>
              <a:rPr lang="en-US" sz="2800" b="1" dirty="0" err="1"/>
              <a:t>कलिसिया</a:t>
            </a:r>
            <a:r>
              <a:rPr lang="en-US" sz="2800" b="1" dirty="0"/>
              <a:t> </a:t>
            </a:r>
            <a:r>
              <a:rPr lang="en-US" sz="2800" b="1" dirty="0" err="1"/>
              <a:t>नहीं</a:t>
            </a:r>
            <a:r>
              <a:rPr lang="en-US" sz="2800" b="1" dirty="0"/>
              <a:t> </a:t>
            </a:r>
            <a:r>
              <a:rPr lang="en-US" sz="2800" b="1" dirty="0" err="1"/>
              <a:t>है</a:t>
            </a:r>
            <a:r>
              <a:rPr lang="en-US" sz="2800" b="1" dirty="0"/>
              <a:t>। </a:t>
            </a:r>
            <a:r>
              <a:rPr lang="en-US" sz="2800" b="1" dirty="0" err="1"/>
              <a:t>विश्व</a:t>
            </a:r>
            <a:r>
              <a:rPr lang="en-US" sz="2800" b="1" dirty="0"/>
              <a:t> </a:t>
            </a:r>
            <a:r>
              <a:rPr lang="en-US" sz="2800" b="1" dirty="0" err="1"/>
              <a:t>में</a:t>
            </a:r>
            <a:r>
              <a:rPr lang="en-US" sz="2800" b="1" dirty="0"/>
              <a:t>  २.३ </a:t>
            </a:r>
            <a:r>
              <a:rPr lang="en-US" sz="2800" b="1" dirty="0" err="1"/>
              <a:t>करोड़</a:t>
            </a:r>
            <a:r>
              <a:rPr lang="en-US" sz="2800" b="1" dirty="0"/>
              <a:t> </a:t>
            </a:r>
            <a:r>
              <a:rPr lang="en-US" sz="2800" b="1" dirty="0" err="1"/>
              <a:t>ईसाई</a:t>
            </a:r>
            <a:r>
              <a:rPr lang="en-US" sz="2800" b="1" dirty="0"/>
              <a:t> </a:t>
            </a:r>
            <a:r>
              <a:rPr lang="en-US" sz="2800" b="1" dirty="0" err="1"/>
              <a:t>है</a:t>
            </a:r>
            <a:r>
              <a:rPr lang="en-US" sz="2800" b="1" dirty="0"/>
              <a:t>, ५० </a:t>
            </a:r>
            <a:r>
              <a:rPr lang="en-US" sz="2800" b="1" dirty="0" err="1"/>
              <a:t>लाख</a:t>
            </a:r>
            <a:r>
              <a:rPr lang="en-US" sz="2800" b="1" dirty="0"/>
              <a:t> </a:t>
            </a:r>
            <a:r>
              <a:rPr lang="en-US" sz="2800" b="1" dirty="0" err="1"/>
              <a:t>कलिसियायें</a:t>
            </a:r>
            <a:r>
              <a:rPr lang="en-US" sz="2800" b="1" dirty="0"/>
              <a:t> , ४३००० </a:t>
            </a:r>
            <a:r>
              <a:rPr lang="en-US" sz="2800" b="1" dirty="0" err="1"/>
              <a:t>लाख</a:t>
            </a:r>
            <a:r>
              <a:rPr lang="en-US" sz="2800" b="1" dirty="0"/>
              <a:t> </a:t>
            </a:r>
            <a:r>
              <a:rPr lang="en-US" sz="2800" b="1" dirty="0" err="1"/>
              <a:t>उपाधियाँ</a:t>
            </a:r>
            <a:r>
              <a:rPr lang="en-US" sz="2800" b="1" dirty="0"/>
              <a:t>, </a:t>
            </a:r>
            <a:r>
              <a:rPr lang="en-US" sz="2800" b="1" dirty="0" err="1"/>
              <a:t>और</a:t>
            </a:r>
            <a:r>
              <a:rPr lang="en-US" sz="2800" b="1" dirty="0"/>
              <a:t> १२ </a:t>
            </a:r>
            <a:r>
              <a:rPr lang="en-US" sz="2800" b="1" dirty="0" err="1"/>
              <a:t>लाख</a:t>
            </a:r>
            <a:r>
              <a:rPr lang="en-US" sz="2800" b="1" dirty="0"/>
              <a:t> </a:t>
            </a:r>
            <a:r>
              <a:rPr lang="en-US" sz="2800" b="1" dirty="0" err="1"/>
              <a:t>मसीही</a:t>
            </a:r>
            <a:r>
              <a:rPr lang="en-US" sz="2800" b="1" dirty="0"/>
              <a:t> </a:t>
            </a:r>
            <a:r>
              <a:rPr lang="en-US" sz="2800" b="1" dirty="0" err="1"/>
              <a:t>सेवक</a:t>
            </a:r>
            <a:r>
              <a:rPr lang="en-US" sz="2800" b="1" dirty="0"/>
              <a:t> </a:t>
            </a:r>
            <a:r>
              <a:rPr lang="en-US" sz="2800" b="1" dirty="0" err="1"/>
              <a:t>हैं</a:t>
            </a:r>
            <a:r>
              <a:rPr lang="en-US" sz="2800" b="1" dirty="0"/>
              <a:t>। </a:t>
            </a:r>
            <a:r>
              <a:rPr lang="en-US" sz="2800" b="1" dirty="0" err="1"/>
              <a:t>इतने</a:t>
            </a:r>
            <a:r>
              <a:rPr lang="en-US" sz="2800" b="1" dirty="0"/>
              <a:t> </a:t>
            </a:r>
            <a:r>
              <a:rPr lang="en-US" sz="2800" b="1" dirty="0" err="1"/>
              <a:t>साधनो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बावजूद</a:t>
            </a:r>
            <a:r>
              <a:rPr lang="en-US" sz="2800" b="1" dirty="0"/>
              <a:t> </a:t>
            </a:r>
            <a:r>
              <a:rPr lang="en-US" sz="2800" b="1" dirty="0" err="1"/>
              <a:t>ये</a:t>
            </a:r>
            <a:r>
              <a:rPr lang="en-US" sz="2800" b="1" dirty="0"/>
              <a:t> </a:t>
            </a:r>
            <a:r>
              <a:rPr lang="en-US" sz="2800" b="1" dirty="0" err="1"/>
              <a:t>कार्य</a:t>
            </a:r>
            <a:r>
              <a:rPr lang="en-US" sz="2800" b="1" dirty="0"/>
              <a:t> </a:t>
            </a:r>
            <a:r>
              <a:rPr lang="en-US" sz="2800" b="1" dirty="0" err="1"/>
              <a:t>अभी</a:t>
            </a:r>
            <a:r>
              <a:rPr lang="en-US" sz="2800" b="1" dirty="0"/>
              <a:t> </a:t>
            </a:r>
            <a:r>
              <a:rPr lang="en-US" sz="2800" b="1" dirty="0" err="1"/>
              <a:t>तक</a:t>
            </a:r>
            <a:r>
              <a:rPr lang="en-US" sz="2800" b="1" dirty="0"/>
              <a:t> </a:t>
            </a:r>
            <a:r>
              <a:rPr lang="en-US" sz="2800" b="1" dirty="0" err="1"/>
              <a:t>पुरे</a:t>
            </a:r>
            <a:r>
              <a:rPr lang="en-US" sz="2800" b="1" dirty="0"/>
              <a:t> </a:t>
            </a:r>
            <a:r>
              <a:rPr lang="en-US" sz="2800" b="1" dirty="0" err="1"/>
              <a:t>संसार</a:t>
            </a:r>
            <a:r>
              <a:rPr lang="en-US" sz="2800" b="1" dirty="0"/>
              <a:t> </a:t>
            </a:r>
            <a:r>
              <a:rPr lang="en-US" sz="2800" b="1" dirty="0" err="1"/>
              <a:t>में</a:t>
            </a:r>
            <a:r>
              <a:rPr lang="en-US" sz="2800" b="1" dirty="0"/>
              <a:t> </a:t>
            </a:r>
            <a:r>
              <a:rPr lang="en-US" sz="2800" b="1" dirty="0" err="1"/>
              <a:t>क्यों</a:t>
            </a:r>
            <a:r>
              <a:rPr lang="en-US" sz="2800" b="1" dirty="0"/>
              <a:t> </a:t>
            </a:r>
            <a:r>
              <a:rPr lang="en-US" sz="2800" b="1" dirty="0" err="1"/>
              <a:t>अधूरा</a:t>
            </a:r>
            <a:r>
              <a:rPr lang="en-US" sz="2800" b="1" dirty="0"/>
              <a:t> </a:t>
            </a:r>
            <a:r>
              <a:rPr lang="en-US" sz="2800" b="1" dirty="0" err="1"/>
              <a:t>है</a:t>
            </a:r>
            <a:r>
              <a:rPr lang="en-US" sz="2800" b="1" dirty="0"/>
              <a:t> ? </a:t>
            </a:r>
            <a:r>
              <a:rPr lang="en-US" sz="2800" b="1" dirty="0" err="1"/>
              <a:t>यदि</a:t>
            </a:r>
            <a:r>
              <a:rPr lang="en-US" sz="2800" b="1" dirty="0"/>
              <a:t> </a:t>
            </a:r>
            <a:r>
              <a:rPr lang="en-US" sz="2800" b="1" dirty="0" err="1"/>
              <a:t>हम</a:t>
            </a:r>
            <a:r>
              <a:rPr lang="en-US" sz="2800" b="1" dirty="0"/>
              <a:t> </a:t>
            </a:r>
            <a:r>
              <a:rPr lang="en-US" sz="2800" b="1" dirty="0" err="1"/>
              <a:t>प्रभु</a:t>
            </a:r>
            <a:r>
              <a:rPr lang="en-US" sz="2800" b="1" dirty="0"/>
              <a:t> </a:t>
            </a:r>
            <a:r>
              <a:rPr lang="en-US" sz="2800" b="1" dirty="0" err="1"/>
              <a:t>येशु</a:t>
            </a:r>
            <a:r>
              <a:rPr lang="en-US" sz="2800" b="1" dirty="0"/>
              <a:t> </a:t>
            </a:r>
            <a:r>
              <a:rPr lang="en-US" sz="2800" b="1" dirty="0" err="1"/>
              <a:t>से</a:t>
            </a:r>
            <a:r>
              <a:rPr lang="en-US" sz="2800" b="1" dirty="0"/>
              <a:t> </a:t>
            </a:r>
            <a:r>
              <a:rPr lang="en-US" sz="2800" b="1" dirty="0" err="1"/>
              <a:t>सच</a:t>
            </a:r>
            <a:r>
              <a:rPr lang="en-US" sz="2800" b="1" dirty="0"/>
              <a:t> </a:t>
            </a:r>
            <a:r>
              <a:rPr lang="en-US" sz="2800" b="1" dirty="0" err="1"/>
              <a:t>में</a:t>
            </a:r>
            <a:r>
              <a:rPr lang="en-US" sz="2800" b="1" dirty="0"/>
              <a:t> </a:t>
            </a:r>
            <a:r>
              <a:rPr lang="en-US" sz="2800" b="1" dirty="0" err="1"/>
              <a:t>प्रेम</a:t>
            </a:r>
            <a:r>
              <a:rPr lang="en-US" sz="2800" b="1" dirty="0"/>
              <a:t> </a:t>
            </a:r>
            <a:r>
              <a:rPr lang="en-US" sz="2800" b="1" dirty="0" err="1"/>
              <a:t>करते</a:t>
            </a:r>
            <a:r>
              <a:rPr lang="en-US" sz="2800" b="1" dirty="0"/>
              <a:t> </a:t>
            </a:r>
            <a:r>
              <a:rPr lang="en-US" sz="2800" b="1" dirty="0" err="1"/>
              <a:t>हैं</a:t>
            </a:r>
            <a:r>
              <a:rPr lang="en-US" sz="2800" b="1" dirty="0"/>
              <a:t> </a:t>
            </a:r>
            <a:r>
              <a:rPr lang="en-US" sz="2800" b="1" dirty="0" err="1"/>
              <a:t>तो</a:t>
            </a:r>
            <a:r>
              <a:rPr lang="en-US" sz="2800" b="1" dirty="0"/>
              <a:t> </a:t>
            </a:r>
            <a:r>
              <a:rPr lang="en-US" sz="2800" b="1" dirty="0" err="1"/>
              <a:t>क्या</a:t>
            </a:r>
            <a:r>
              <a:rPr lang="en-US" sz="2800" b="1" dirty="0"/>
              <a:t> </a:t>
            </a:r>
            <a:r>
              <a:rPr lang="en-US" sz="2800" b="1" dirty="0" err="1"/>
              <a:t>हमको</a:t>
            </a:r>
            <a:r>
              <a:rPr lang="en-US" sz="2800" b="1" dirty="0"/>
              <a:t> </a:t>
            </a:r>
            <a:r>
              <a:rPr lang="en-US" sz="2800" b="1" dirty="0" err="1"/>
              <a:t>उनकी</a:t>
            </a:r>
            <a:r>
              <a:rPr lang="en-US" sz="2800" b="1" dirty="0"/>
              <a:t> </a:t>
            </a:r>
            <a:r>
              <a:rPr lang="en-US" sz="2800" b="1" dirty="0" err="1"/>
              <a:t>दी</a:t>
            </a:r>
            <a:r>
              <a:rPr lang="en-US" sz="2800" b="1" dirty="0"/>
              <a:t> </a:t>
            </a:r>
            <a:r>
              <a:rPr lang="en-US" sz="2800" b="1" dirty="0" err="1"/>
              <a:t>हुई</a:t>
            </a:r>
            <a:r>
              <a:rPr lang="en-US" sz="2800" b="1" dirty="0"/>
              <a:t> </a:t>
            </a:r>
            <a:r>
              <a:rPr lang="en-US" sz="2800" b="1" dirty="0" err="1"/>
              <a:t>महान</a:t>
            </a:r>
            <a:r>
              <a:rPr lang="en-US" sz="2800" b="1" dirty="0"/>
              <a:t> </a:t>
            </a:r>
            <a:r>
              <a:rPr lang="en-US" sz="2800" b="1" dirty="0" err="1"/>
              <a:t>आज्ञा</a:t>
            </a:r>
            <a:r>
              <a:rPr lang="en-US" sz="2800" b="1" dirty="0"/>
              <a:t> </a:t>
            </a:r>
            <a:r>
              <a:rPr lang="en-US" sz="2800" b="1" dirty="0" err="1"/>
              <a:t>को</a:t>
            </a:r>
            <a:r>
              <a:rPr lang="en-US" sz="2800" b="1" dirty="0"/>
              <a:t> </a:t>
            </a:r>
            <a:r>
              <a:rPr lang="en-US" sz="2800" b="1" dirty="0" err="1"/>
              <a:t>गम्भीरता</a:t>
            </a:r>
            <a:r>
              <a:rPr lang="en-US" sz="2800" b="1" dirty="0"/>
              <a:t> </a:t>
            </a:r>
            <a:r>
              <a:rPr lang="en-US" sz="2800" b="1" dirty="0" err="1"/>
              <a:t>से</a:t>
            </a:r>
            <a:r>
              <a:rPr lang="en-US" sz="2800" b="1" dirty="0"/>
              <a:t> </a:t>
            </a:r>
            <a:r>
              <a:rPr lang="en-US" sz="2800" b="1" dirty="0" err="1"/>
              <a:t>नहीं</a:t>
            </a:r>
            <a:r>
              <a:rPr lang="en-US" sz="2800" b="1" dirty="0"/>
              <a:t> </a:t>
            </a:r>
            <a:r>
              <a:rPr lang="en-US" sz="2800" b="1" dirty="0" err="1"/>
              <a:t>लेना</a:t>
            </a:r>
            <a:r>
              <a:rPr lang="en-US" sz="2800" b="1" dirty="0"/>
              <a:t> </a:t>
            </a:r>
            <a:r>
              <a:rPr lang="en-US" sz="2800" b="1" dirty="0" err="1"/>
              <a:t>चाहिए</a:t>
            </a:r>
            <a:r>
              <a:rPr lang="en-US" sz="2800" b="1" dirty="0"/>
              <a:t>?</a:t>
            </a:r>
          </a:p>
          <a:p>
            <a:pPr algn="just"/>
            <a:r>
              <a:rPr lang="en-US" sz="2800" b="1" dirty="0" err="1"/>
              <a:t>भारत</a:t>
            </a:r>
            <a:r>
              <a:rPr lang="en-US" sz="2800" b="1" dirty="0"/>
              <a:t> </a:t>
            </a:r>
            <a:r>
              <a:rPr lang="en-US" sz="2800" b="1" dirty="0" err="1"/>
              <a:t>में</a:t>
            </a:r>
            <a:r>
              <a:rPr lang="en-US" sz="2800" b="1" dirty="0"/>
              <a:t> </a:t>
            </a:r>
            <a:r>
              <a:rPr lang="en-US" sz="2800" b="1" dirty="0" err="1"/>
              <a:t>सुसमाचार</a:t>
            </a:r>
            <a:r>
              <a:rPr lang="en-US" sz="2800" b="1" dirty="0"/>
              <a:t> '</a:t>
            </a:r>
            <a:r>
              <a:rPr lang="en-US" sz="2800" b="1" dirty="0" err="1"/>
              <a:t>मॉडल</a:t>
            </a:r>
            <a:r>
              <a:rPr lang="en-US" sz="2800" b="1" dirty="0"/>
              <a:t> </a:t>
            </a:r>
            <a:r>
              <a:rPr lang="en-US" sz="2800" b="1" dirty="0" err="1"/>
              <a:t>चर्च</a:t>
            </a:r>
            <a:r>
              <a:rPr lang="en-US" sz="2800" b="1" dirty="0"/>
              <a:t> </a:t>
            </a:r>
            <a:r>
              <a:rPr lang="en-US" sz="2800" b="1" dirty="0" err="1"/>
              <a:t>विजन</a:t>
            </a:r>
            <a:r>
              <a:rPr lang="en-US" sz="2800" b="1" dirty="0"/>
              <a:t>'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द्वारा</a:t>
            </a:r>
            <a:r>
              <a:rPr lang="en-US" sz="2800" b="1" dirty="0"/>
              <a:t> </a:t>
            </a:r>
            <a:r>
              <a:rPr lang="en-US" sz="2800" b="1" dirty="0" err="1"/>
              <a:t>फहलाने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बाद</a:t>
            </a:r>
            <a:r>
              <a:rPr lang="en-US" sz="2800" b="1" dirty="0"/>
              <a:t> </a:t>
            </a:r>
            <a:r>
              <a:rPr lang="en-US" sz="2800" b="1" dirty="0" err="1"/>
              <a:t>भारतीये</a:t>
            </a:r>
            <a:r>
              <a:rPr lang="en-US" sz="2800" b="1" dirty="0"/>
              <a:t> </a:t>
            </a:r>
            <a:r>
              <a:rPr lang="en-US" sz="2800" b="1" dirty="0" err="1"/>
              <a:t>कलिसिया</a:t>
            </a:r>
            <a:r>
              <a:rPr lang="en-US" sz="2800" b="1" dirty="0"/>
              <a:t> </a:t>
            </a:r>
            <a:r>
              <a:rPr lang="en-US" sz="2800" b="1" dirty="0" err="1"/>
              <a:t>विश्व</a:t>
            </a:r>
            <a:r>
              <a:rPr lang="en-US" sz="2800" b="1" dirty="0"/>
              <a:t> </a:t>
            </a:r>
            <a:r>
              <a:rPr lang="en-US" sz="2800" b="1" dirty="0" err="1"/>
              <a:t>की</a:t>
            </a:r>
            <a:r>
              <a:rPr lang="en-US" sz="2800" b="1" dirty="0"/>
              <a:t> </a:t>
            </a:r>
            <a:r>
              <a:rPr lang="en-US" sz="2800" b="1" dirty="0" err="1"/>
              <a:t>कलिसिया</a:t>
            </a:r>
            <a:r>
              <a:rPr lang="en-US" sz="2800" b="1" dirty="0"/>
              <a:t> </a:t>
            </a:r>
            <a:r>
              <a:rPr lang="en-US" sz="2800" b="1" dirty="0" err="1"/>
              <a:t>को</a:t>
            </a:r>
            <a:r>
              <a:rPr lang="en-US" sz="2800" b="1" dirty="0"/>
              <a:t> </a:t>
            </a:r>
            <a:r>
              <a:rPr lang="en-US" sz="2800" b="1" dirty="0" err="1"/>
              <a:t>हिला</a:t>
            </a:r>
            <a:r>
              <a:rPr lang="en-US" sz="2800" b="1" dirty="0"/>
              <a:t> </a:t>
            </a:r>
            <a:r>
              <a:rPr lang="en-US" sz="2800" b="1" dirty="0" err="1"/>
              <a:t>देगी</a:t>
            </a:r>
            <a:r>
              <a:rPr lang="en-US" sz="2800" b="1" dirty="0"/>
              <a:t>।</a:t>
            </a:r>
            <a:br>
              <a:rPr lang="en-US" sz="2800" b="1" dirty="0"/>
            </a:br>
            <a:endParaRPr lang="en-US" sz="2800" b="1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533401"/>
            <a:ext cx="74676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६. </a:t>
            </a:r>
            <a:r>
              <a:rPr lang="en-US" sz="2400" b="1" dirty="0" err="1"/>
              <a:t>अगर</a:t>
            </a:r>
            <a:r>
              <a:rPr lang="en-US" sz="2400" b="1" dirty="0"/>
              <a:t> </a:t>
            </a:r>
            <a:r>
              <a:rPr lang="en-US" sz="2400" b="1" dirty="0" err="1"/>
              <a:t>भारत</a:t>
            </a:r>
            <a:r>
              <a:rPr lang="en-US" sz="2400" b="1" dirty="0"/>
              <a:t> </a:t>
            </a:r>
            <a:r>
              <a:rPr lang="en-US" sz="2400" b="1" dirty="0" err="1"/>
              <a:t>की</a:t>
            </a:r>
            <a:r>
              <a:rPr lang="en-US" sz="2400" b="1" dirty="0"/>
              <a:t> </a:t>
            </a:r>
            <a:r>
              <a:rPr lang="en-US" sz="2400" b="1" dirty="0" err="1"/>
              <a:t>कलिसियाए</a:t>
            </a:r>
            <a:r>
              <a:rPr lang="en-US" sz="2400" b="1" dirty="0"/>
              <a:t> </a:t>
            </a:r>
            <a:r>
              <a:rPr lang="en-US" sz="2400" b="1" dirty="0" err="1"/>
              <a:t>आने</a:t>
            </a:r>
            <a:r>
              <a:rPr lang="en-US" sz="2400" b="1" dirty="0"/>
              <a:t> </a:t>
            </a:r>
            <a:r>
              <a:rPr lang="en-US" sz="2400" b="1" dirty="0" err="1"/>
              <a:t>वाले</a:t>
            </a:r>
            <a:r>
              <a:rPr lang="en-US" sz="2400" b="1" dirty="0"/>
              <a:t> </a:t>
            </a:r>
            <a:r>
              <a:rPr lang="en-US" sz="2400" b="1" dirty="0" err="1"/>
              <a:t>कठोर</a:t>
            </a:r>
            <a:r>
              <a:rPr lang="en-US" sz="2400" b="1" dirty="0"/>
              <a:t> </a:t>
            </a:r>
            <a:r>
              <a:rPr lang="en-US" sz="2400" b="1" dirty="0" err="1"/>
              <a:t>उत्पीड़न</a:t>
            </a:r>
            <a:r>
              <a:rPr lang="en-US" sz="2400" b="1" dirty="0"/>
              <a:t> </a:t>
            </a:r>
            <a:r>
              <a:rPr lang="en-US" sz="2400" b="1" dirty="0" err="1"/>
              <a:t>से</a:t>
            </a:r>
            <a:r>
              <a:rPr lang="en-US" sz="2400" b="1" dirty="0"/>
              <a:t> </a:t>
            </a:r>
            <a:r>
              <a:rPr lang="en-US" sz="2400" b="1" dirty="0" err="1"/>
              <a:t>बचना</a:t>
            </a:r>
            <a:r>
              <a:rPr lang="en-US" sz="2400" b="1" dirty="0"/>
              <a:t> </a:t>
            </a:r>
            <a:r>
              <a:rPr lang="en-US" sz="2400" b="1" dirty="0" err="1"/>
              <a:t>चाहती</a:t>
            </a:r>
            <a:r>
              <a:rPr lang="en-US" sz="2400" b="1" dirty="0"/>
              <a:t> </a:t>
            </a:r>
            <a:r>
              <a:rPr lang="en-US" sz="2400" b="1" dirty="0" err="1"/>
              <a:t>हैं</a:t>
            </a:r>
            <a:r>
              <a:rPr lang="en-US" sz="2400" b="1" dirty="0"/>
              <a:t>? </a:t>
            </a:r>
            <a:r>
              <a:rPr lang="en-US" sz="2400" b="1" dirty="0" err="1"/>
              <a:t>तो</a:t>
            </a:r>
            <a:r>
              <a:rPr lang="en-US" sz="2400" b="1" dirty="0"/>
              <a:t> </a:t>
            </a:r>
            <a:r>
              <a:rPr lang="en-US" sz="2400" b="1" dirty="0" err="1"/>
              <a:t>उन्ही</a:t>
            </a:r>
            <a:r>
              <a:rPr lang="en-US" sz="2400" b="1" dirty="0"/>
              <a:t> </a:t>
            </a:r>
            <a:r>
              <a:rPr lang="en-US" sz="2400" b="1" dirty="0" err="1"/>
              <a:t>एकजुट</a:t>
            </a:r>
            <a:r>
              <a:rPr lang="en-US" sz="2400" b="1" dirty="0"/>
              <a:t> </a:t>
            </a:r>
            <a:r>
              <a:rPr lang="en-US" sz="2400" b="1" dirty="0" err="1"/>
              <a:t>होकर</a:t>
            </a:r>
            <a:r>
              <a:rPr lang="en-US" sz="2400" b="1" dirty="0"/>
              <a:t> </a:t>
            </a:r>
            <a:r>
              <a:rPr lang="en-US" sz="2400" b="1" dirty="0" err="1"/>
              <a:t>नीचे</a:t>
            </a:r>
            <a:r>
              <a:rPr lang="en-US" sz="2400" b="1" dirty="0"/>
              <a:t> </a:t>
            </a:r>
            <a:r>
              <a:rPr lang="en-US" sz="2400" b="1" dirty="0" err="1"/>
              <a:t>दिए</a:t>
            </a:r>
            <a:r>
              <a:rPr lang="en-US" sz="2400" b="1" dirty="0"/>
              <a:t> </a:t>
            </a:r>
            <a:r>
              <a:rPr lang="en-US" sz="2400" b="1" dirty="0" err="1"/>
              <a:t>हुए</a:t>
            </a:r>
            <a:r>
              <a:rPr lang="en-US" sz="2400" b="1" dirty="0"/>
              <a:t> </a:t>
            </a:r>
            <a:r>
              <a:rPr lang="en-US" sz="2400" b="1" dirty="0" err="1"/>
              <a:t>कर्तव्यों</a:t>
            </a:r>
            <a:r>
              <a:rPr lang="en-US" sz="2400" b="1" dirty="0"/>
              <a:t> </a:t>
            </a:r>
            <a:r>
              <a:rPr lang="en-US" sz="2400" b="1" dirty="0" err="1"/>
              <a:t>को</a:t>
            </a:r>
            <a:r>
              <a:rPr lang="en-US" sz="2400" b="1" dirty="0"/>
              <a:t> </a:t>
            </a:r>
            <a:r>
              <a:rPr lang="en-US" sz="2400" b="1" dirty="0" err="1"/>
              <a:t>तुरंत</a:t>
            </a:r>
            <a:r>
              <a:rPr lang="en-US" sz="2400" b="1" dirty="0"/>
              <a:t> </a:t>
            </a:r>
            <a:r>
              <a:rPr lang="en-US" sz="2400" b="1" dirty="0" err="1"/>
              <a:t>करना</a:t>
            </a:r>
            <a:r>
              <a:rPr lang="en-US" sz="2400" b="1" dirty="0"/>
              <a:t> </a:t>
            </a:r>
            <a:r>
              <a:rPr lang="en-US" sz="2400" b="1" dirty="0" err="1"/>
              <a:t>होगा</a:t>
            </a:r>
            <a:r>
              <a:rPr lang="en-US" sz="2400" b="1" dirty="0" smtClean="0"/>
              <a:t>।</a:t>
            </a:r>
          </a:p>
          <a:p>
            <a:endParaRPr lang="en-US" sz="2400" b="1" dirty="0"/>
          </a:p>
          <a:p>
            <a:r>
              <a:rPr lang="en-US" sz="2400" b="1" dirty="0"/>
              <a:t>७. </a:t>
            </a:r>
            <a:r>
              <a:rPr lang="en-US" sz="2400" b="1" dirty="0" err="1"/>
              <a:t>इस</a:t>
            </a:r>
            <a:r>
              <a:rPr lang="en-US" sz="2400" b="1" dirty="0"/>
              <a:t> </a:t>
            </a:r>
            <a:r>
              <a:rPr lang="en-US" sz="2400" b="1" dirty="0" err="1"/>
              <a:t>समय</a:t>
            </a:r>
            <a:r>
              <a:rPr lang="en-US" sz="2400" b="1" dirty="0"/>
              <a:t> </a:t>
            </a:r>
            <a:r>
              <a:rPr lang="en-US" sz="2400" b="1" dirty="0" err="1"/>
              <a:t>विश्वासियो</a:t>
            </a:r>
            <a:r>
              <a:rPr lang="en-US" sz="2400" b="1" dirty="0"/>
              <a:t> </a:t>
            </a:r>
            <a:r>
              <a:rPr lang="en-US" sz="2400" b="1" dirty="0" err="1"/>
              <a:t>के</a:t>
            </a:r>
            <a:r>
              <a:rPr lang="en-US" sz="2400" b="1" dirty="0"/>
              <a:t> </a:t>
            </a:r>
            <a:r>
              <a:rPr lang="en-US" sz="2400" b="1" dirty="0" err="1"/>
              <a:t>वरदान</a:t>
            </a:r>
            <a:r>
              <a:rPr lang="en-US" sz="2400" b="1" dirty="0"/>
              <a:t> </a:t>
            </a:r>
            <a:r>
              <a:rPr lang="en-US" sz="2400" b="1" dirty="0" err="1"/>
              <a:t>कलिसिया</a:t>
            </a:r>
            <a:r>
              <a:rPr lang="en-US" sz="2400" b="1" dirty="0"/>
              <a:t> </a:t>
            </a:r>
            <a:r>
              <a:rPr lang="en-US" sz="2400" b="1" dirty="0" err="1"/>
              <a:t>में</a:t>
            </a:r>
            <a:r>
              <a:rPr lang="en-US" sz="2400" b="1" dirty="0"/>
              <a:t> </a:t>
            </a:r>
            <a:r>
              <a:rPr lang="en-US" sz="2400" b="1" dirty="0" err="1"/>
              <a:t>बरबाद</a:t>
            </a:r>
            <a:r>
              <a:rPr lang="en-US" sz="2400" b="1" dirty="0"/>
              <a:t> </a:t>
            </a:r>
            <a:r>
              <a:rPr lang="en-US" sz="2400" b="1" dirty="0" err="1"/>
              <a:t>हो</a:t>
            </a:r>
            <a:r>
              <a:rPr lang="en-US" sz="2400" b="1" dirty="0"/>
              <a:t> </a:t>
            </a:r>
            <a:r>
              <a:rPr lang="en-US" sz="2400" b="1" dirty="0" err="1"/>
              <a:t>रहे</a:t>
            </a:r>
            <a:r>
              <a:rPr lang="en-US" sz="2400" b="1" dirty="0"/>
              <a:t> </a:t>
            </a:r>
            <a:r>
              <a:rPr lang="en-US" sz="2400" b="1" dirty="0" err="1"/>
              <a:t>हैं</a:t>
            </a:r>
            <a:r>
              <a:rPr lang="en-US" sz="2400" b="1" dirty="0"/>
              <a:t>। </a:t>
            </a:r>
            <a:r>
              <a:rPr lang="en-US" sz="2400" b="1" dirty="0" err="1"/>
              <a:t>अगर</a:t>
            </a:r>
            <a:r>
              <a:rPr lang="en-US" sz="2400" b="1" dirty="0"/>
              <a:t> </a:t>
            </a:r>
            <a:r>
              <a:rPr lang="en-US" sz="2400" b="1" dirty="0" err="1"/>
              <a:t>उन्हें</a:t>
            </a:r>
            <a:r>
              <a:rPr lang="en-US" sz="2400" b="1" dirty="0"/>
              <a:t> </a:t>
            </a:r>
            <a:r>
              <a:rPr lang="en-US" sz="2400" b="1" dirty="0" err="1"/>
              <a:t>पहचाना</a:t>
            </a:r>
            <a:r>
              <a:rPr lang="en-US" sz="2400" b="1" dirty="0"/>
              <a:t> </a:t>
            </a:r>
            <a:r>
              <a:rPr lang="en-US" sz="2400" b="1" dirty="0" err="1"/>
              <a:t>नहीं</a:t>
            </a:r>
            <a:r>
              <a:rPr lang="en-US" sz="2400" b="1" dirty="0"/>
              <a:t> </a:t>
            </a:r>
            <a:r>
              <a:rPr lang="en-US" sz="2400" b="1" dirty="0" err="1"/>
              <a:t>गया</a:t>
            </a:r>
            <a:r>
              <a:rPr lang="en-US" sz="2400" b="1" dirty="0"/>
              <a:t> </a:t>
            </a:r>
            <a:r>
              <a:rPr lang="en-US" sz="2400" b="1" dirty="0" err="1"/>
              <a:t>है</a:t>
            </a:r>
            <a:r>
              <a:rPr lang="en-US" sz="2400" b="1" dirty="0"/>
              <a:t>, </a:t>
            </a:r>
            <a:r>
              <a:rPr lang="en-US" sz="2400" b="1" dirty="0" err="1"/>
              <a:t>तो</a:t>
            </a:r>
            <a:r>
              <a:rPr lang="en-US" sz="2400" b="1" dirty="0"/>
              <a:t> </a:t>
            </a:r>
            <a:r>
              <a:rPr lang="en-US" sz="2400" b="1" dirty="0" err="1"/>
              <a:t>उन्हें</a:t>
            </a:r>
            <a:r>
              <a:rPr lang="en-US" sz="2400" b="1" dirty="0"/>
              <a:t> </a:t>
            </a:r>
            <a:r>
              <a:rPr lang="en-US" sz="2400" b="1" dirty="0" err="1"/>
              <a:t>पहचानना</a:t>
            </a:r>
            <a:r>
              <a:rPr lang="en-US" sz="2400" b="1" dirty="0"/>
              <a:t> </a:t>
            </a:r>
            <a:r>
              <a:rPr lang="en-US" sz="2400" b="1" dirty="0" err="1"/>
              <a:t>शुरू</a:t>
            </a:r>
            <a:r>
              <a:rPr lang="en-US" sz="2400" b="1" dirty="0"/>
              <a:t> </a:t>
            </a:r>
            <a:r>
              <a:rPr lang="en-US" sz="2400" b="1" dirty="0" err="1"/>
              <a:t>करो</a:t>
            </a:r>
            <a:r>
              <a:rPr lang="en-US" sz="2400" b="1" dirty="0"/>
              <a:t>, </a:t>
            </a:r>
            <a:r>
              <a:rPr lang="en-US" sz="2400" b="1" dirty="0" err="1"/>
              <a:t>और</a:t>
            </a:r>
            <a:r>
              <a:rPr lang="en-US" sz="2400" b="1" dirty="0"/>
              <a:t> </a:t>
            </a:r>
            <a:r>
              <a:rPr lang="en-US" sz="2400" b="1" dirty="0" err="1"/>
              <a:t>क्या</a:t>
            </a:r>
            <a:r>
              <a:rPr lang="en-US" sz="2400" b="1" dirty="0"/>
              <a:t> </a:t>
            </a:r>
            <a:r>
              <a:rPr lang="en-US" sz="2400" b="1" dirty="0" err="1"/>
              <a:t>क्या</a:t>
            </a:r>
            <a:r>
              <a:rPr lang="en-US" sz="2400" b="1" dirty="0"/>
              <a:t> </a:t>
            </a:r>
            <a:r>
              <a:rPr lang="en-US" sz="2400" b="1" dirty="0" err="1"/>
              <a:t>वरदान</a:t>
            </a:r>
            <a:r>
              <a:rPr lang="en-US" sz="2400" b="1" dirty="0"/>
              <a:t> </a:t>
            </a:r>
            <a:r>
              <a:rPr lang="en-US" sz="2400" b="1" dirty="0" err="1"/>
              <a:t>हैं</a:t>
            </a:r>
            <a:r>
              <a:rPr lang="en-US" sz="2400" b="1" dirty="0"/>
              <a:t>, </a:t>
            </a:r>
            <a:r>
              <a:rPr lang="en-US" sz="2400" b="1" dirty="0" err="1"/>
              <a:t>उन्हें</a:t>
            </a:r>
            <a:r>
              <a:rPr lang="en-US" sz="2400" b="1" dirty="0"/>
              <a:t> </a:t>
            </a:r>
            <a:r>
              <a:rPr lang="en-US" sz="2400" b="1" dirty="0" err="1"/>
              <a:t>ढूँढो</a:t>
            </a:r>
            <a:r>
              <a:rPr lang="en-US" sz="2400" b="1" dirty="0" smtClean="0"/>
              <a:t>।</a:t>
            </a:r>
          </a:p>
          <a:p>
            <a:endParaRPr lang="en-US" sz="2400" b="1" dirty="0"/>
          </a:p>
          <a:p>
            <a:r>
              <a:rPr lang="en-US" sz="2400" b="1" dirty="0" err="1"/>
              <a:t>चंगाई</a:t>
            </a:r>
            <a:r>
              <a:rPr lang="en-US" sz="2400" b="1" dirty="0"/>
              <a:t> </a:t>
            </a:r>
            <a:r>
              <a:rPr lang="en-US" sz="2400" b="1" dirty="0" err="1"/>
              <a:t>करने</a:t>
            </a:r>
            <a:r>
              <a:rPr lang="en-US" sz="2400" b="1" dirty="0"/>
              <a:t> </a:t>
            </a:r>
            <a:r>
              <a:rPr lang="en-US" sz="2400" b="1" dirty="0" err="1"/>
              <a:t>वाले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 err="1"/>
              <a:t>छुटकारा</a:t>
            </a:r>
            <a:r>
              <a:rPr lang="en-US" sz="2400" b="1" dirty="0"/>
              <a:t> </a:t>
            </a:r>
            <a:r>
              <a:rPr lang="en-US" sz="2400" b="1" dirty="0" err="1"/>
              <a:t>देने</a:t>
            </a:r>
            <a:r>
              <a:rPr lang="en-US" sz="2400" b="1" dirty="0"/>
              <a:t> </a:t>
            </a:r>
            <a:r>
              <a:rPr lang="en-US" sz="2400" b="1" dirty="0" err="1"/>
              <a:t>वाले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 err="1"/>
              <a:t>प्रचारक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 err="1"/>
              <a:t>सलाहकार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 err="1"/>
              <a:t>प्रशासन</a:t>
            </a:r>
            <a:r>
              <a:rPr lang="en-US" sz="2400" b="1" dirty="0"/>
              <a:t> </a:t>
            </a:r>
            <a:r>
              <a:rPr lang="en-US" sz="2400" b="1" dirty="0" err="1"/>
              <a:t>अधिकारी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 err="1"/>
              <a:t>लेखक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 err="1"/>
              <a:t>संगीतकार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 err="1"/>
              <a:t>शिक्षक</a:t>
            </a:r>
            <a:r>
              <a:rPr lang="en-US" sz="2400" b="1" dirty="0"/>
              <a:t/>
            </a:r>
            <a:br>
              <a:rPr lang="en-US" sz="2400" b="1" dirty="0"/>
            </a:br>
            <a:endParaRPr lang="en-US" sz="2400" b="1" dirty="0"/>
          </a:p>
          <a:p>
            <a:endParaRPr lang="en-US" sz="2400" b="1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533400"/>
            <a:ext cx="78486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सुसमाचार</a:t>
            </a:r>
            <a:r>
              <a:rPr lang="en-US" sz="2800" b="1" dirty="0"/>
              <a:t> </a:t>
            </a:r>
            <a:r>
              <a:rPr lang="en-US" sz="2800" b="1" dirty="0" err="1"/>
              <a:t>सुनने</a:t>
            </a:r>
            <a:r>
              <a:rPr lang="en-US" sz="2800" b="1" dirty="0"/>
              <a:t> </a:t>
            </a:r>
            <a:r>
              <a:rPr lang="en-US" sz="2800" b="1" dirty="0" err="1"/>
              <a:t>वाले</a:t>
            </a:r>
            <a:r>
              <a:rPr lang="en-US" sz="2800" b="1" dirty="0"/>
              <a:t> - </a:t>
            </a:r>
            <a:r>
              <a:rPr lang="en-US" sz="2800" b="1" dirty="0" err="1"/>
              <a:t>इनको</a:t>
            </a:r>
            <a:r>
              <a:rPr lang="en-US" sz="2800" b="1" dirty="0"/>
              <a:t> </a:t>
            </a:r>
            <a:r>
              <a:rPr lang="en-US" sz="2800" b="1" dirty="0" err="1"/>
              <a:t>श्रेणियों</a:t>
            </a:r>
            <a:r>
              <a:rPr lang="en-US" sz="2800" b="1" dirty="0"/>
              <a:t> </a:t>
            </a:r>
            <a:r>
              <a:rPr lang="en-US" sz="2800" b="1" dirty="0" err="1"/>
              <a:t>में</a:t>
            </a:r>
            <a:r>
              <a:rPr lang="en-US" sz="2800" b="1" dirty="0"/>
              <a:t> </a:t>
            </a:r>
            <a:r>
              <a:rPr lang="en-US" sz="2800" b="1" dirty="0" err="1"/>
              <a:t>विभाजित</a:t>
            </a:r>
            <a:r>
              <a:rPr lang="en-US" sz="2800" b="1" dirty="0"/>
              <a:t> </a:t>
            </a:r>
            <a:r>
              <a:rPr lang="en-US" sz="2800" b="1" dirty="0" err="1"/>
              <a:t>करें</a:t>
            </a:r>
            <a:r>
              <a:rPr lang="en-US" sz="2800" b="1" dirty="0"/>
              <a:t> </a:t>
            </a:r>
            <a:r>
              <a:rPr lang="en-US" sz="2800" b="1" dirty="0" err="1"/>
              <a:t>ताकि</a:t>
            </a:r>
            <a:r>
              <a:rPr lang="en-US" sz="2800" b="1" dirty="0"/>
              <a:t> </a:t>
            </a:r>
            <a:r>
              <a:rPr lang="en-US" sz="2800" b="1" dirty="0" err="1"/>
              <a:t>वह</a:t>
            </a:r>
            <a:r>
              <a:rPr lang="en-US" sz="2800" b="1" dirty="0"/>
              <a:t> </a:t>
            </a:r>
            <a:r>
              <a:rPr lang="en-US" sz="2800" b="1" dirty="0" err="1"/>
              <a:t>दिए</a:t>
            </a:r>
            <a:r>
              <a:rPr lang="en-US" sz="2800" b="1" dirty="0"/>
              <a:t> </a:t>
            </a:r>
            <a:r>
              <a:rPr lang="en-US" sz="2800" b="1" dirty="0" err="1"/>
              <a:t>गए</a:t>
            </a:r>
            <a:r>
              <a:rPr lang="en-US" sz="2800" b="1" dirty="0"/>
              <a:t> </a:t>
            </a:r>
            <a:r>
              <a:rPr lang="en-US" sz="2800" b="1" dirty="0" err="1"/>
              <a:t>समूहों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बीच</a:t>
            </a:r>
            <a:r>
              <a:rPr lang="en-US" sz="2800" b="1" dirty="0"/>
              <a:t> </a:t>
            </a:r>
            <a:r>
              <a:rPr lang="en-US" sz="2800" b="1" dirty="0" err="1"/>
              <a:t>में</a:t>
            </a:r>
            <a:r>
              <a:rPr lang="en-US" sz="2800" b="1" dirty="0"/>
              <a:t> </a:t>
            </a:r>
            <a:r>
              <a:rPr lang="en-US" sz="2800" b="1" dirty="0" err="1"/>
              <a:t>काम</a:t>
            </a:r>
            <a:r>
              <a:rPr lang="en-US" sz="2800" b="1" dirty="0"/>
              <a:t> </a:t>
            </a:r>
            <a:r>
              <a:rPr lang="en-US" sz="2800" b="1" dirty="0" err="1"/>
              <a:t>कर</a:t>
            </a:r>
            <a:r>
              <a:rPr lang="en-US" sz="2800" b="1" dirty="0"/>
              <a:t> </a:t>
            </a:r>
            <a:r>
              <a:rPr lang="en-US" sz="2800" b="1" dirty="0" err="1"/>
              <a:t>सकें</a:t>
            </a:r>
            <a:r>
              <a:rPr lang="en-US" sz="2800" b="1" dirty="0"/>
              <a:t>, </a:t>
            </a:r>
            <a:r>
              <a:rPr lang="en-US" sz="2800" b="1" dirty="0" err="1"/>
              <a:t>जैसे</a:t>
            </a:r>
            <a:r>
              <a:rPr lang="en-US" sz="2800" b="1" dirty="0"/>
              <a:t> </a:t>
            </a:r>
            <a:r>
              <a:rPr lang="en-US" sz="2800" b="1" dirty="0" err="1"/>
              <a:t>कि</a:t>
            </a:r>
            <a:r>
              <a:rPr lang="en-US" sz="2800" b="1" dirty="0"/>
              <a:t> १) </a:t>
            </a:r>
            <a:r>
              <a:rPr lang="en-US" sz="2800" b="1" dirty="0" err="1"/>
              <a:t>हिन्दू</a:t>
            </a:r>
            <a:r>
              <a:rPr lang="en-US" sz="2800" b="1" dirty="0"/>
              <a:t> २) </a:t>
            </a:r>
            <a:r>
              <a:rPr lang="en-US" sz="2800" b="1" dirty="0" err="1"/>
              <a:t>मुस्लिम</a:t>
            </a:r>
            <a:r>
              <a:rPr lang="en-US" sz="2800" b="1" dirty="0"/>
              <a:t> ३) </a:t>
            </a:r>
            <a:r>
              <a:rPr lang="en-US" sz="2800" b="1" dirty="0" err="1"/>
              <a:t>आदिवासी</a:t>
            </a:r>
            <a:r>
              <a:rPr lang="en-US" sz="2800" b="1" dirty="0"/>
              <a:t> ४) </a:t>
            </a:r>
            <a:r>
              <a:rPr lang="en-US" sz="2800" b="1" dirty="0" err="1"/>
              <a:t>उतर</a:t>
            </a:r>
            <a:r>
              <a:rPr lang="en-US" sz="2800" b="1" dirty="0"/>
              <a:t> </a:t>
            </a:r>
            <a:r>
              <a:rPr lang="en-US" sz="2800" b="1" dirty="0" err="1"/>
              <a:t>भारतीय</a:t>
            </a:r>
            <a:r>
              <a:rPr lang="en-US" sz="2800" b="1" dirty="0"/>
              <a:t> ५) </a:t>
            </a:r>
            <a:r>
              <a:rPr lang="en-US" sz="2800" b="1" dirty="0" err="1"/>
              <a:t>बंजारे</a:t>
            </a:r>
            <a:r>
              <a:rPr lang="en-US" sz="2800" b="1" dirty="0"/>
              <a:t> ६) </a:t>
            </a:r>
            <a:r>
              <a:rPr lang="en-US" sz="2800" b="1" dirty="0" err="1"/>
              <a:t>मधिरापान</a:t>
            </a:r>
            <a:r>
              <a:rPr lang="en-US" sz="2800" b="1" dirty="0"/>
              <a:t> </a:t>
            </a:r>
            <a:r>
              <a:rPr lang="en-US" sz="2800" b="1" dirty="0" err="1"/>
              <a:t>करने</a:t>
            </a:r>
            <a:r>
              <a:rPr lang="en-US" sz="2800" b="1" dirty="0"/>
              <a:t> </a:t>
            </a:r>
            <a:r>
              <a:rPr lang="en-US" sz="2800" b="1" dirty="0" err="1"/>
              <a:t>वाले</a:t>
            </a:r>
            <a:r>
              <a:rPr lang="en-US" sz="2800" b="1" dirty="0"/>
              <a:t> ७) </a:t>
            </a:r>
            <a:r>
              <a:rPr lang="en-US" sz="2800" b="1" dirty="0" err="1"/>
              <a:t>नशीले</a:t>
            </a:r>
            <a:r>
              <a:rPr lang="en-US" sz="2800" b="1" dirty="0"/>
              <a:t> </a:t>
            </a:r>
            <a:r>
              <a:rPr lang="en-US" sz="2800" b="1" dirty="0" err="1"/>
              <a:t>पदार्थ</a:t>
            </a:r>
            <a:r>
              <a:rPr lang="en-US" sz="2800" b="1" dirty="0"/>
              <a:t> </a:t>
            </a:r>
            <a:r>
              <a:rPr lang="en-US" sz="2800" b="1" dirty="0" err="1"/>
              <a:t>लेने</a:t>
            </a:r>
            <a:r>
              <a:rPr lang="en-US" sz="2800" b="1" dirty="0"/>
              <a:t> </a:t>
            </a:r>
            <a:r>
              <a:rPr lang="en-US" sz="2800" b="1" dirty="0" err="1"/>
              <a:t>वाले</a:t>
            </a:r>
            <a:r>
              <a:rPr lang="en-US" sz="2800" b="1" dirty="0"/>
              <a:t> ८) AIDS </a:t>
            </a:r>
            <a:r>
              <a:rPr lang="en-US" sz="2800" b="1" dirty="0" err="1"/>
              <a:t>रोगियो</a:t>
            </a:r>
            <a:r>
              <a:rPr lang="en-US" sz="2800" b="1" dirty="0"/>
              <a:t> ९) </a:t>
            </a:r>
            <a:r>
              <a:rPr lang="en-US" sz="2800" b="1" dirty="0" err="1"/>
              <a:t>बीमारों</a:t>
            </a:r>
            <a:r>
              <a:rPr lang="en-US" sz="2800" b="1" dirty="0"/>
              <a:t> १०) </a:t>
            </a:r>
            <a:r>
              <a:rPr lang="en-US" sz="2800" b="1" dirty="0" err="1"/>
              <a:t>बेघर</a:t>
            </a:r>
            <a:r>
              <a:rPr lang="en-US" sz="2800" b="1" dirty="0"/>
              <a:t> </a:t>
            </a:r>
            <a:r>
              <a:rPr lang="en-US" sz="2800" b="1" dirty="0" err="1"/>
              <a:t>और</a:t>
            </a:r>
            <a:r>
              <a:rPr lang="en-US" sz="2800" b="1" dirty="0"/>
              <a:t> </a:t>
            </a:r>
            <a:r>
              <a:rPr lang="en-US" sz="2800" b="1" dirty="0" err="1"/>
              <a:t>यतीम</a:t>
            </a:r>
            <a:r>
              <a:rPr lang="en-US" sz="2800" b="1" dirty="0"/>
              <a:t> ११) </a:t>
            </a:r>
            <a:r>
              <a:rPr lang="en-US" sz="2800" b="1" dirty="0" err="1"/>
              <a:t>और</a:t>
            </a:r>
            <a:r>
              <a:rPr lang="en-US" sz="2800" b="1" dirty="0"/>
              <a:t> </a:t>
            </a:r>
            <a:r>
              <a:rPr lang="en-US" sz="2800" b="1" dirty="0" err="1"/>
              <a:t>वरिष्ट</a:t>
            </a:r>
            <a:r>
              <a:rPr lang="en-US" sz="2800" b="1" dirty="0"/>
              <a:t> </a:t>
            </a:r>
            <a:r>
              <a:rPr lang="en-US" sz="2800" b="1" dirty="0" err="1"/>
              <a:t>नागरिको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बीच</a:t>
            </a:r>
            <a:r>
              <a:rPr lang="en-US" sz="2800" b="1" dirty="0"/>
              <a:t>।</a:t>
            </a:r>
            <a:br>
              <a:rPr lang="en-US" sz="2800" b="1" dirty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err="1"/>
              <a:t>कलिसिया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साधनों</a:t>
            </a:r>
            <a:r>
              <a:rPr lang="en-US" sz="2800" b="1" dirty="0"/>
              <a:t>, </a:t>
            </a:r>
            <a:r>
              <a:rPr lang="en-US" sz="2800" b="1" dirty="0" err="1"/>
              <a:t>चल</a:t>
            </a:r>
            <a:r>
              <a:rPr lang="en-US" sz="2800" b="1" dirty="0"/>
              <a:t> </a:t>
            </a:r>
            <a:r>
              <a:rPr lang="en-US" sz="2800" b="1" dirty="0" err="1"/>
              <a:t>और</a:t>
            </a:r>
            <a:r>
              <a:rPr lang="en-US" sz="2800" b="1" dirty="0"/>
              <a:t> </a:t>
            </a:r>
            <a:r>
              <a:rPr lang="en-US" sz="2800" b="1" dirty="0" err="1"/>
              <a:t>अचल</a:t>
            </a:r>
            <a:r>
              <a:rPr lang="en-US" sz="2800" b="1" dirty="0"/>
              <a:t>, </a:t>
            </a:r>
            <a:r>
              <a:rPr lang="en-US" sz="2800" b="1" dirty="0" err="1"/>
              <a:t>सम्पति</a:t>
            </a:r>
            <a:r>
              <a:rPr lang="en-US" sz="2800" b="1" dirty="0"/>
              <a:t> </a:t>
            </a:r>
            <a:r>
              <a:rPr lang="en-US" sz="2800" b="1" dirty="0" err="1"/>
              <a:t>का</a:t>
            </a:r>
            <a:r>
              <a:rPr lang="en-US" sz="2800" b="1" dirty="0"/>
              <a:t> </a:t>
            </a:r>
            <a:r>
              <a:rPr lang="en-US" sz="2800" b="1" dirty="0" err="1"/>
              <a:t>मापन</a:t>
            </a:r>
            <a:r>
              <a:rPr lang="en-US" sz="2800" b="1" dirty="0"/>
              <a:t> </a:t>
            </a:r>
            <a:r>
              <a:rPr lang="en-US" sz="2800" b="1" dirty="0" err="1"/>
              <a:t>किया</a:t>
            </a:r>
            <a:r>
              <a:rPr lang="en-US" sz="2800" b="1" dirty="0"/>
              <a:t> </a:t>
            </a:r>
            <a:r>
              <a:rPr lang="en-US" sz="2800" b="1" dirty="0" err="1"/>
              <a:t>जाये</a:t>
            </a:r>
            <a:r>
              <a:rPr lang="en-US" sz="2800" b="1" dirty="0"/>
              <a:t>।</a:t>
            </a:r>
            <a:br>
              <a:rPr lang="en-US" sz="2800" b="1" dirty="0"/>
            </a:br>
            <a:r>
              <a:rPr lang="en-US" sz="2800" b="1" dirty="0" err="1"/>
              <a:t>हर</a:t>
            </a:r>
            <a:r>
              <a:rPr lang="en-US" sz="2800" b="1" dirty="0"/>
              <a:t> </a:t>
            </a:r>
            <a:r>
              <a:rPr lang="en-US" sz="2800" b="1" dirty="0" err="1"/>
              <a:t>कलिसिया</a:t>
            </a:r>
            <a:r>
              <a:rPr lang="en-US" sz="2800" b="1" dirty="0"/>
              <a:t> </a:t>
            </a:r>
            <a:r>
              <a:rPr lang="en-US" sz="2800" b="1" dirty="0" err="1"/>
              <a:t>में</a:t>
            </a:r>
            <a:r>
              <a:rPr lang="en-US" sz="2800" b="1" dirty="0"/>
              <a:t> </a:t>
            </a:r>
            <a:r>
              <a:rPr lang="en-US" sz="2800" b="1" dirty="0" err="1"/>
              <a:t>एक</a:t>
            </a:r>
            <a:r>
              <a:rPr lang="en-US" sz="2800" b="1" dirty="0"/>
              <a:t> </a:t>
            </a:r>
            <a:r>
              <a:rPr lang="en-US" sz="2800" b="1" dirty="0" err="1"/>
              <a:t>महिने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अंदर</a:t>
            </a:r>
            <a:r>
              <a:rPr lang="en-US" sz="2800" b="1" dirty="0"/>
              <a:t>। (</a:t>
            </a:r>
            <a:r>
              <a:rPr lang="en-US" sz="2800" b="1" dirty="0" err="1"/>
              <a:t>जिस</a:t>
            </a:r>
            <a:r>
              <a:rPr lang="en-US" sz="2800" b="1" dirty="0"/>
              <a:t> </a:t>
            </a:r>
            <a:r>
              <a:rPr lang="en-US" sz="2800" b="1" dirty="0" err="1"/>
              <a:t>दिन</a:t>
            </a:r>
            <a:r>
              <a:rPr lang="en-US" sz="2800" b="1" dirty="0"/>
              <a:t> </a:t>
            </a:r>
            <a:r>
              <a:rPr lang="en-US" sz="2800" b="1" dirty="0" err="1"/>
              <a:t>आपकी</a:t>
            </a:r>
            <a:r>
              <a:rPr lang="en-US" sz="2800" b="1" dirty="0"/>
              <a:t> </a:t>
            </a:r>
            <a:r>
              <a:rPr lang="en-US" sz="2800" b="1" dirty="0" err="1"/>
              <a:t>मुलाकात</a:t>
            </a:r>
            <a:r>
              <a:rPr lang="en-US" sz="2800" b="1" dirty="0"/>
              <a:t> </a:t>
            </a:r>
            <a:r>
              <a:rPr lang="en-US" sz="2800" b="1" dirty="0" err="1"/>
              <a:t>पादरी</a:t>
            </a:r>
            <a:r>
              <a:rPr lang="en-US" sz="2800" b="1" dirty="0"/>
              <a:t> </a:t>
            </a:r>
            <a:r>
              <a:rPr lang="en-US" sz="2800" b="1" dirty="0" err="1"/>
              <a:t>से</a:t>
            </a:r>
            <a:r>
              <a:rPr lang="en-US" sz="2800" b="1" dirty="0"/>
              <a:t> </a:t>
            </a:r>
            <a:r>
              <a:rPr lang="en-US" sz="2800" b="1" dirty="0" err="1"/>
              <a:t>सुई</a:t>
            </a:r>
            <a:r>
              <a:rPr lang="en-US" sz="2800" b="1" dirty="0"/>
              <a:t> </a:t>
            </a:r>
            <a:r>
              <a:rPr lang="en-US" sz="2800" b="1" dirty="0" err="1"/>
              <a:t>है</a:t>
            </a:r>
            <a:r>
              <a:rPr lang="en-US" sz="2800" b="1" dirty="0"/>
              <a:t>, </a:t>
            </a:r>
            <a:r>
              <a:rPr lang="en-US" sz="2800" b="1" dirty="0" err="1"/>
              <a:t>उसके</a:t>
            </a:r>
            <a:r>
              <a:rPr lang="en-US" sz="2800" b="1" dirty="0"/>
              <a:t> </a:t>
            </a:r>
            <a:r>
              <a:rPr lang="en-US" sz="2800" b="1" dirty="0" err="1"/>
              <a:t>बाद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/>
              <a:t>१० </a:t>
            </a:r>
            <a:r>
              <a:rPr lang="en-US" sz="2800" b="1" dirty="0" err="1"/>
              <a:t>दिन</a:t>
            </a:r>
            <a:r>
              <a:rPr lang="en-US" sz="2800" b="1" dirty="0"/>
              <a:t> </a:t>
            </a:r>
            <a:r>
              <a:rPr lang="en-US" sz="2800" b="1" dirty="0" err="1"/>
              <a:t>गिने</a:t>
            </a:r>
            <a:r>
              <a:rPr lang="en-US" sz="2800" b="1" dirty="0"/>
              <a:t> </a:t>
            </a:r>
            <a:r>
              <a:rPr lang="en-US" sz="2800" b="1" dirty="0" err="1"/>
              <a:t>जाये</a:t>
            </a:r>
            <a:r>
              <a:rPr lang="en-US" sz="2800" b="1" dirty="0"/>
              <a:t>) </a:t>
            </a:r>
            <a:r>
              <a:rPr lang="en-US" sz="2800" b="1" dirty="0" err="1"/>
              <a:t>वरदान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शिक्षण</a:t>
            </a:r>
            <a:r>
              <a:rPr lang="en-US" sz="2800" b="1" dirty="0"/>
              <a:t> </a:t>
            </a:r>
            <a:r>
              <a:rPr lang="en-US" sz="2800" b="1" dirty="0" err="1"/>
              <a:t>संस्थान</a:t>
            </a:r>
            <a:r>
              <a:rPr lang="en-US" sz="2800" b="1" dirty="0"/>
              <a:t> </a:t>
            </a:r>
            <a:r>
              <a:rPr lang="en-US" sz="2800" b="1" dirty="0" err="1"/>
              <a:t>शुरू</a:t>
            </a:r>
            <a:r>
              <a:rPr lang="en-US" sz="2800" b="1" dirty="0"/>
              <a:t> </a:t>
            </a:r>
            <a:r>
              <a:rPr lang="en-US" sz="2800" b="1" dirty="0" err="1"/>
              <a:t>किये</a:t>
            </a:r>
            <a:r>
              <a:rPr lang="en-US" sz="2800" b="1" dirty="0"/>
              <a:t> </a:t>
            </a:r>
            <a:r>
              <a:rPr lang="en-US" sz="2800" b="1" dirty="0" err="1"/>
              <a:t>जाये</a:t>
            </a:r>
            <a:r>
              <a:rPr lang="en-US" sz="2800" b="1" dirty="0"/>
              <a:t> </a:t>
            </a:r>
            <a:r>
              <a:rPr lang="en-US" sz="2800" b="1" dirty="0" err="1"/>
              <a:t>और</a:t>
            </a:r>
            <a:r>
              <a:rPr lang="en-US" sz="2800" b="1" dirty="0"/>
              <a:t> </a:t>
            </a:r>
            <a:r>
              <a:rPr lang="en-US" sz="2800" b="1" dirty="0" err="1"/>
              <a:t>शिक्षाये</a:t>
            </a:r>
            <a:r>
              <a:rPr lang="en-US" sz="2800" b="1" dirty="0"/>
              <a:t> </a:t>
            </a:r>
            <a:r>
              <a:rPr lang="en-US" sz="2800" b="1" dirty="0" err="1"/>
              <a:t>इस</a:t>
            </a:r>
            <a:r>
              <a:rPr lang="en-US" sz="2800" b="1" dirty="0"/>
              <a:t> </a:t>
            </a:r>
            <a:r>
              <a:rPr lang="en-US" sz="2800" b="1" dirty="0" err="1"/>
              <a:t>प्रकार</a:t>
            </a:r>
            <a:r>
              <a:rPr lang="en-US" sz="2800" b="1" dirty="0"/>
              <a:t> </a:t>
            </a:r>
            <a:r>
              <a:rPr lang="en-US" sz="2800" b="1" dirty="0" err="1"/>
              <a:t>से</a:t>
            </a:r>
            <a:r>
              <a:rPr lang="en-US" sz="2800" b="1" dirty="0"/>
              <a:t> </a:t>
            </a:r>
            <a:r>
              <a:rPr lang="en-US" sz="2800" b="1" dirty="0" err="1"/>
              <a:t>की</a:t>
            </a:r>
            <a:r>
              <a:rPr lang="en-US" sz="2800" b="1" dirty="0"/>
              <a:t> </a:t>
            </a:r>
            <a:r>
              <a:rPr lang="en-US" sz="2800" b="1" dirty="0" err="1"/>
              <a:t>जाये</a:t>
            </a:r>
            <a:r>
              <a:rPr lang="en-US" sz="2800" b="1" dirty="0"/>
              <a:t> :-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762000"/>
            <a:ext cx="8153400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err="1"/>
              <a:t>क्रमांक</a:t>
            </a:r>
            <a:r>
              <a:rPr lang="en-US" sz="3500" b="1" dirty="0"/>
              <a:t>    </a:t>
            </a:r>
            <a:r>
              <a:rPr lang="en-US" sz="3500" b="1" dirty="0" err="1"/>
              <a:t>दान</a:t>
            </a:r>
            <a:r>
              <a:rPr lang="en-US" sz="3500" b="1" dirty="0"/>
              <a:t> </a:t>
            </a:r>
            <a:r>
              <a:rPr lang="en-US" sz="3500" b="1" dirty="0" err="1"/>
              <a:t>के</a:t>
            </a:r>
            <a:r>
              <a:rPr lang="en-US" sz="3500" b="1" dirty="0"/>
              <a:t> </a:t>
            </a:r>
            <a:r>
              <a:rPr lang="en-US" sz="3500" b="1" dirty="0" err="1"/>
              <a:t>संस्थान</a:t>
            </a:r>
            <a:r>
              <a:rPr lang="en-US" sz="3500" b="1" dirty="0"/>
              <a:t>         </a:t>
            </a:r>
            <a:r>
              <a:rPr lang="en-US" sz="3500" b="1" dirty="0" err="1"/>
              <a:t>इतनी</a:t>
            </a:r>
            <a:r>
              <a:rPr lang="en-US" sz="3500" b="1" dirty="0"/>
              <a:t> </a:t>
            </a:r>
            <a:r>
              <a:rPr lang="en-US" sz="3500" b="1" dirty="0" err="1"/>
              <a:t>भक्ति</a:t>
            </a:r>
            <a:r>
              <a:rPr lang="en-US" sz="3500" b="1" dirty="0"/>
              <a:t/>
            </a:r>
            <a:br>
              <a:rPr lang="en-US" sz="3500" b="1" dirty="0"/>
            </a:br>
            <a:r>
              <a:rPr lang="en-US" sz="3500" b="1" dirty="0"/>
              <a:t>              </a:t>
            </a:r>
            <a:r>
              <a:rPr lang="en-US" sz="3500" b="1" dirty="0" err="1"/>
              <a:t>की</a:t>
            </a:r>
            <a:r>
              <a:rPr lang="en-US" sz="3500" b="1" dirty="0"/>
              <a:t> </a:t>
            </a:r>
            <a:r>
              <a:rPr lang="en-US" sz="3500" b="1" dirty="0" err="1"/>
              <a:t>संख्या</a:t>
            </a:r>
            <a:r>
              <a:rPr lang="en-US" sz="3500" b="1" dirty="0"/>
              <a:t>             </a:t>
            </a:r>
            <a:r>
              <a:rPr lang="en-US" sz="3500" b="1" dirty="0" err="1"/>
              <a:t>मण्डली</a:t>
            </a:r>
            <a:r>
              <a:rPr lang="en-US" sz="3500" b="1" dirty="0"/>
              <a:t> </a:t>
            </a:r>
            <a:r>
              <a:rPr lang="en-US" sz="3500" b="1" dirty="0" err="1"/>
              <a:t>के</a:t>
            </a:r>
            <a:r>
              <a:rPr lang="en-US" sz="3500" b="1" dirty="0"/>
              <a:t> </a:t>
            </a:r>
            <a:r>
              <a:rPr lang="en-US" sz="3500" b="1" dirty="0" err="1"/>
              <a:t>लियॆ</a:t>
            </a:r>
            <a:r>
              <a:rPr lang="en-US" sz="3500" b="1" dirty="0"/>
              <a:t/>
            </a:r>
            <a:br>
              <a:rPr lang="en-US" sz="3500" b="1" dirty="0"/>
            </a:br>
            <a:r>
              <a:rPr lang="en-US" sz="3500" b="1" dirty="0"/>
              <a:t>१.           ५.                   १०० </a:t>
            </a:r>
            <a:r>
              <a:rPr lang="en-US" sz="3500" b="1" dirty="0" err="1"/>
              <a:t>और</a:t>
            </a:r>
            <a:r>
              <a:rPr lang="en-US" sz="3500" b="1" dirty="0"/>
              <a:t> </a:t>
            </a:r>
            <a:r>
              <a:rPr lang="en-US" sz="3500" b="1" dirty="0" err="1"/>
              <a:t>उससेकम</a:t>
            </a:r>
            <a:r>
              <a:rPr lang="en-US" sz="3500" b="1" dirty="0"/>
              <a:t/>
            </a:r>
            <a:br>
              <a:rPr lang="en-US" sz="3500" b="1" dirty="0"/>
            </a:br>
            <a:r>
              <a:rPr lang="en-US" sz="3500" b="1" dirty="0"/>
              <a:t>                                           </a:t>
            </a:r>
            <a:r>
              <a:rPr lang="en-US" sz="3500" b="1" dirty="0" err="1"/>
              <a:t>विश्वासी</a:t>
            </a:r>
            <a:r>
              <a:rPr lang="en-US" sz="3500" b="1" dirty="0"/>
              <a:t/>
            </a:r>
            <a:br>
              <a:rPr lang="en-US" sz="3500" b="1" dirty="0"/>
            </a:br>
            <a:r>
              <a:rPr lang="en-US" sz="3500" b="1" dirty="0"/>
              <a:t>२.           १०.                       १०१ - २००</a:t>
            </a:r>
            <a:br>
              <a:rPr lang="en-US" sz="3500" b="1" dirty="0"/>
            </a:br>
            <a:r>
              <a:rPr lang="en-US" sz="3500" b="1" dirty="0"/>
              <a:t>३.           १५.                       २०१ - ३००</a:t>
            </a:r>
            <a:br>
              <a:rPr lang="en-US" sz="3500" b="1" dirty="0"/>
            </a:br>
            <a:r>
              <a:rPr lang="en-US" sz="3500" b="1" dirty="0"/>
              <a:t>४.           २०.                       ३०१ - ४००</a:t>
            </a:r>
            <a:br>
              <a:rPr lang="en-US" sz="3500" b="1" dirty="0"/>
            </a:br>
            <a:r>
              <a:rPr lang="en-US" sz="3500" b="1" dirty="0"/>
              <a:t>५.           २५.                      ४०१ - ५००</a:t>
            </a:r>
          </a:p>
          <a:p>
            <a:endParaRPr lang="en-US" sz="3500" b="1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04800"/>
            <a:ext cx="8305800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 err="1"/>
              <a:t>वरदानो</a:t>
            </a:r>
            <a:r>
              <a:rPr lang="en-US" sz="2700" b="1" dirty="0"/>
              <a:t> </a:t>
            </a:r>
            <a:r>
              <a:rPr lang="en-US" sz="2700" b="1" dirty="0" err="1"/>
              <a:t>के</a:t>
            </a:r>
            <a:r>
              <a:rPr lang="en-US" sz="2700" b="1" dirty="0"/>
              <a:t> </a:t>
            </a:r>
            <a:r>
              <a:rPr lang="en-US" sz="2700" b="1" dirty="0" err="1"/>
              <a:t>स्कूल</a:t>
            </a:r>
            <a:r>
              <a:rPr lang="en-US" sz="2700" b="1" dirty="0"/>
              <a:t> </a:t>
            </a:r>
            <a:r>
              <a:rPr lang="en-US" sz="2700" b="1" dirty="0" err="1"/>
              <a:t>खोलने</a:t>
            </a:r>
            <a:r>
              <a:rPr lang="en-US" sz="2700" b="1" dirty="0"/>
              <a:t> </a:t>
            </a:r>
            <a:r>
              <a:rPr lang="en-US" sz="2700" b="1" dirty="0" err="1"/>
              <a:t>के</a:t>
            </a:r>
            <a:r>
              <a:rPr lang="en-US" sz="2700" b="1" dirty="0"/>
              <a:t> </a:t>
            </a:r>
            <a:r>
              <a:rPr lang="en-US" sz="2700" b="1" dirty="0" err="1"/>
              <a:t>लिए</a:t>
            </a:r>
            <a:r>
              <a:rPr lang="en-US" sz="2700" b="1" dirty="0"/>
              <a:t> </a:t>
            </a:r>
            <a:r>
              <a:rPr lang="en-US" sz="2700" b="1" dirty="0" err="1"/>
              <a:t>आदर्श</a:t>
            </a:r>
            <a:r>
              <a:rPr lang="en-US" sz="2700" b="1" dirty="0"/>
              <a:t> </a:t>
            </a:r>
            <a:r>
              <a:rPr lang="en-US" sz="2700" b="1" dirty="0" err="1"/>
              <a:t>कलिसिया</a:t>
            </a:r>
            <a:r>
              <a:rPr lang="en-US" sz="2700" b="1" dirty="0"/>
              <a:t> ( </a:t>
            </a:r>
            <a:r>
              <a:rPr lang="en-US" sz="2700" b="1" dirty="0" err="1"/>
              <a:t>मोडल</a:t>
            </a:r>
            <a:r>
              <a:rPr lang="en-US" sz="2700" b="1" dirty="0"/>
              <a:t> </a:t>
            </a:r>
            <a:r>
              <a:rPr lang="en-US" sz="2700" b="1" dirty="0" err="1"/>
              <a:t>चर्च</a:t>
            </a:r>
            <a:r>
              <a:rPr lang="en-US" sz="2700" b="1" dirty="0"/>
              <a:t> ) </a:t>
            </a:r>
            <a:r>
              <a:rPr lang="en-US" sz="2700" b="1" dirty="0" err="1"/>
              <a:t>ये</a:t>
            </a:r>
            <a:r>
              <a:rPr lang="en-US" sz="2700" b="1" dirty="0"/>
              <a:t> </a:t>
            </a:r>
            <a:r>
              <a:rPr lang="en-US" sz="2700" b="1" dirty="0" err="1"/>
              <a:t>दिए</a:t>
            </a:r>
            <a:r>
              <a:rPr lang="en-US" sz="2700" b="1" dirty="0"/>
              <a:t> </a:t>
            </a:r>
            <a:r>
              <a:rPr lang="en-US" sz="2700" b="1" dirty="0" err="1"/>
              <a:t>हुये</a:t>
            </a:r>
            <a:r>
              <a:rPr lang="en-US" sz="2700" b="1" dirty="0"/>
              <a:t> </a:t>
            </a:r>
            <a:r>
              <a:rPr lang="en-US" sz="2700" b="1" dirty="0" err="1"/>
              <a:t>निर्देशन</a:t>
            </a:r>
            <a:r>
              <a:rPr lang="en-US" sz="2700" b="1" dirty="0"/>
              <a:t> </a:t>
            </a:r>
            <a:r>
              <a:rPr lang="en-US" sz="2700" b="1" dirty="0" err="1"/>
              <a:t>को</a:t>
            </a:r>
            <a:r>
              <a:rPr lang="en-US" sz="2700" b="1" dirty="0"/>
              <a:t> </a:t>
            </a:r>
            <a:r>
              <a:rPr lang="en-US" sz="2700" b="1" dirty="0" err="1"/>
              <a:t>लागु</a:t>
            </a:r>
            <a:r>
              <a:rPr lang="en-US" sz="2700" b="1" dirty="0"/>
              <a:t> </a:t>
            </a:r>
            <a:r>
              <a:rPr lang="en-US" sz="2700" b="1" dirty="0" err="1"/>
              <a:t>करे</a:t>
            </a:r>
            <a:r>
              <a:rPr lang="en-US" sz="2700" b="1" dirty="0"/>
              <a:t> .</a:t>
            </a:r>
            <a:r>
              <a:rPr lang="en-US" sz="2700" b="1" dirty="0" err="1"/>
              <a:t>एक</a:t>
            </a:r>
            <a:r>
              <a:rPr lang="en-US" sz="2700" b="1" dirty="0"/>
              <a:t> </a:t>
            </a:r>
            <a:r>
              <a:rPr lang="en-US" sz="2700" b="1" dirty="0" err="1"/>
              <a:t>टुकड़ी</a:t>
            </a:r>
            <a:r>
              <a:rPr lang="en-US" sz="2700" b="1" dirty="0"/>
              <a:t> </a:t>
            </a:r>
            <a:r>
              <a:rPr lang="en-US" sz="2700" b="1" dirty="0" err="1"/>
              <a:t>नियुक्त</a:t>
            </a:r>
            <a:r>
              <a:rPr lang="en-US" sz="2700" b="1" dirty="0"/>
              <a:t> </a:t>
            </a:r>
            <a:r>
              <a:rPr lang="en-US" sz="2700" b="1" dirty="0" err="1"/>
              <a:t>कि</a:t>
            </a:r>
            <a:r>
              <a:rPr lang="en-US" sz="2700" b="1" dirty="0"/>
              <a:t> </a:t>
            </a:r>
            <a:r>
              <a:rPr lang="en-US" sz="2700" b="1" dirty="0" err="1"/>
              <a:t>जायेगी</a:t>
            </a:r>
            <a:r>
              <a:rPr lang="en-US" sz="2700" b="1" dirty="0"/>
              <a:t> </a:t>
            </a:r>
            <a:r>
              <a:rPr lang="en-US" sz="2700" b="1" dirty="0" err="1"/>
              <a:t>जो</a:t>
            </a:r>
            <a:r>
              <a:rPr lang="en-US" sz="2700" b="1" dirty="0"/>
              <a:t> </a:t>
            </a:r>
            <a:r>
              <a:rPr lang="en-US" sz="2700" b="1" dirty="0" err="1"/>
              <a:t>यह</a:t>
            </a:r>
            <a:r>
              <a:rPr lang="en-US" sz="2700" b="1" dirty="0"/>
              <a:t> </a:t>
            </a:r>
            <a:r>
              <a:rPr lang="en-US" sz="2700" b="1" dirty="0" err="1"/>
              <a:t>जाँच</a:t>
            </a:r>
            <a:r>
              <a:rPr lang="en-US" sz="2700" b="1" dirty="0"/>
              <a:t> </a:t>
            </a:r>
            <a:r>
              <a:rPr lang="en-US" sz="2700" b="1" dirty="0" err="1"/>
              <a:t>करेगी</a:t>
            </a:r>
            <a:r>
              <a:rPr lang="en-US" sz="2700" b="1" dirty="0"/>
              <a:t> </a:t>
            </a:r>
            <a:r>
              <a:rPr lang="en-US" sz="2700" b="1" dirty="0" err="1"/>
              <a:t>कि</a:t>
            </a:r>
            <a:r>
              <a:rPr lang="en-US" sz="2700" b="1" dirty="0"/>
              <a:t> </a:t>
            </a:r>
            <a:r>
              <a:rPr lang="en-US" sz="2700" b="1" dirty="0" err="1"/>
              <a:t>वरदान</a:t>
            </a:r>
            <a:r>
              <a:rPr lang="en-US" sz="2700" b="1" dirty="0"/>
              <a:t> </a:t>
            </a:r>
            <a:r>
              <a:rPr lang="en-US" sz="2700" b="1" dirty="0" err="1"/>
              <a:t>विद्यालय</a:t>
            </a:r>
            <a:r>
              <a:rPr lang="en-US" sz="2700" b="1" dirty="0"/>
              <a:t> </a:t>
            </a:r>
            <a:r>
              <a:rPr lang="en-US" sz="2700" b="1" dirty="0" err="1"/>
              <a:t>शुरू</a:t>
            </a:r>
            <a:r>
              <a:rPr lang="en-US" sz="2700" b="1" dirty="0"/>
              <a:t> </a:t>
            </a:r>
            <a:r>
              <a:rPr lang="en-US" sz="2700" b="1" dirty="0" err="1"/>
              <a:t>हो</a:t>
            </a:r>
            <a:r>
              <a:rPr lang="en-US" sz="2700" b="1" dirty="0"/>
              <a:t> </a:t>
            </a:r>
            <a:r>
              <a:rPr lang="en-US" sz="2700" b="1" dirty="0" err="1"/>
              <a:t>गए</a:t>
            </a:r>
            <a:r>
              <a:rPr lang="en-US" sz="2700" b="1" dirty="0"/>
              <a:t> </a:t>
            </a:r>
            <a:r>
              <a:rPr lang="en-US" sz="2700" b="1" dirty="0" err="1"/>
              <a:t>हैं</a:t>
            </a:r>
            <a:r>
              <a:rPr lang="en-US" sz="2700" b="1" dirty="0"/>
              <a:t> </a:t>
            </a:r>
            <a:r>
              <a:rPr lang="en-US" sz="2700" b="1" dirty="0" err="1"/>
              <a:t>या</a:t>
            </a:r>
            <a:r>
              <a:rPr lang="en-US" sz="2700" b="1" dirty="0"/>
              <a:t> </a:t>
            </a:r>
            <a:r>
              <a:rPr lang="en-US" sz="2700" b="1" dirty="0" err="1"/>
              <a:t>नहीं</a:t>
            </a:r>
            <a:r>
              <a:rPr lang="en-US" sz="2700" b="1" dirty="0"/>
              <a:t>, </a:t>
            </a:r>
            <a:r>
              <a:rPr lang="en-US" sz="2700" b="1" dirty="0" err="1"/>
              <a:t>और</a:t>
            </a:r>
            <a:r>
              <a:rPr lang="en-US" sz="2700" b="1" dirty="0"/>
              <a:t> </a:t>
            </a:r>
            <a:r>
              <a:rPr lang="en-US" sz="2700" b="1" dirty="0" err="1"/>
              <a:t>वह</a:t>
            </a:r>
            <a:r>
              <a:rPr lang="en-US" sz="2700" b="1" dirty="0"/>
              <a:t> </a:t>
            </a:r>
            <a:r>
              <a:rPr lang="en-US" sz="2700" b="1" dirty="0" err="1"/>
              <a:t>ठीक</a:t>
            </a:r>
            <a:r>
              <a:rPr lang="en-US" sz="2700" b="1" dirty="0"/>
              <a:t> </a:t>
            </a:r>
            <a:r>
              <a:rPr lang="en-US" sz="2700" b="1" dirty="0" err="1"/>
              <a:t>ढंग</a:t>
            </a:r>
            <a:r>
              <a:rPr lang="en-US" sz="2700" b="1" dirty="0"/>
              <a:t> </a:t>
            </a:r>
            <a:r>
              <a:rPr lang="en-US" sz="2700" b="1" dirty="0" err="1"/>
              <a:t>से</a:t>
            </a:r>
            <a:r>
              <a:rPr lang="en-US" sz="2700" b="1" dirty="0"/>
              <a:t> </a:t>
            </a:r>
            <a:r>
              <a:rPr lang="en-US" sz="2700" b="1" dirty="0" err="1"/>
              <a:t>कार्य</a:t>
            </a:r>
            <a:r>
              <a:rPr lang="en-US" sz="2700" b="1" dirty="0"/>
              <a:t> </a:t>
            </a:r>
            <a:r>
              <a:rPr lang="en-US" sz="2700" b="1" dirty="0" err="1"/>
              <a:t>कर</a:t>
            </a:r>
            <a:r>
              <a:rPr lang="en-US" sz="2700" b="1" dirty="0"/>
              <a:t> </a:t>
            </a:r>
            <a:r>
              <a:rPr lang="en-US" sz="2700" b="1" dirty="0" err="1"/>
              <a:t>रहे</a:t>
            </a:r>
            <a:r>
              <a:rPr lang="en-US" sz="2700" b="1" dirty="0"/>
              <a:t> </a:t>
            </a:r>
            <a:r>
              <a:rPr lang="en-US" sz="2700" b="1" dirty="0" err="1"/>
              <a:t>है</a:t>
            </a:r>
            <a:r>
              <a:rPr lang="en-US" sz="2700" b="1" dirty="0"/>
              <a:t> </a:t>
            </a:r>
            <a:r>
              <a:rPr lang="en-US" sz="2700" b="1" dirty="0" err="1"/>
              <a:t>या</a:t>
            </a:r>
            <a:r>
              <a:rPr lang="en-US" sz="2700" b="1" dirty="0"/>
              <a:t> </a:t>
            </a:r>
            <a:r>
              <a:rPr lang="en-US" sz="2700" b="1" dirty="0" err="1"/>
              <a:t>नहीं</a:t>
            </a:r>
            <a:r>
              <a:rPr lang="en-US" sz="2700" b="1" dirty="0"/>
              <a:t>।</a:t>
            </a:r>
          </a:p>
          <a:p>
            <a:r>
              <a:rPr lang="en-US" sz="2700" b="1" dirty="0"/>
              <a:t/>
            </a:r>
            <a:br>
              <a:rPr lang="en-US" sz="2700" b="1" dirty="0"/>
            </a:br>
            <a:r>
              <a:rPr lang="en-US" sz="2700" b="1" dirty="0"/>
              <a:t>८. </a:t>
            </a:r>
            <a:r>
              <a:rPr lang="en-US" sz="2700" b="1" dirty="0" err="1"/>
              <a:t>नये</a:t>
            </a:r>
            <a:r>
              <a:rPr lang="en-US" sz="2700" b="1" dirty="0"/>
              <a:t> </a:t>
            </a:r>
            <a:r>
              <a:rPr lang="en-US" sz="2700" b="1" dirty="0" err="1"/>
              <a:t>नियम</a:t>
            </a:r>
            <a:r>
              <a:rPr lang="en-US" sz="2700" b="1" dirty="0"/>
              <a:t> </a:t>
            </a:r>
            <a:r>
              <a:rPr lang="en-US" sz="2700" b="1" dirty="0" err="1"/>
              <a:t>में</a:t>
            </a:r>
            <a:r>
              <a:rPr lang="en-US" sz="2700" b="1" dirty="0"/>
              <a:t> </a:t>
            </a:r>
            <a:r>
              <a:rPr lang="en-US" sz="2700" b="1" dirty="0" err="1"/>
              <a:t>कोई</a:t>
            </a:r>
            <a:r>
              <a:rPr lang="en-US" sz="2700" b="1" dirty="0"/>
              <a:t> </a:t>
            </a:r>
            <a:r>
              <a:rPr lang="en-US" sz="2700" b="1" dirty="0" err="1"/>
              <a:t>मध्यस्त</a:t>
            </a:r>
            <a:r>
              <a:rPr lang="en-US" sz="2700" b="1" dirty="0"/>
              <a:t> </a:t>
            </a:r>
            <a:r>
              <a:rPr lang="en-US" sz="2700" b="1" dirty="0" err="1"/>
              <a:t>नहीं</a:t>
            </a:r>
            <a:r>
              <a:rPr lang="en-US" sz="2700" b="1" dirty="0"/>
              <a:t> </a:t>
            </a:r>
            <a:r>
              <a:rPr lang="en-US" sz="2700" b="1" dirty="0" err="1"/>
              <a:t>है</a:t>
            </a:r>
            <a:r>
              <a:rPr lang="en-US" sz="2700" b="1" dirty="0"/>
              <a:t>, </a:t>
            </a:r>
            <a:r>
              <a:rPr lang="en-US" sz="2700" b="1" dirty="0" err="1"/>
              <a:t>सिर्फ</a:t>
            </a:r>
            <a:r>
              <a:rPr lang="en-US" sz="2700" b="1" dirty="0"/>
              <a:t> </a:t>
            </a:r>
            <a:r>
              <a:rPr lang="en-US" sz="2700" b="1" dirty="0" err="1"/>
              <a:t>प्रभु</a:t>
            </a:r>
            <a:r>
              <a:rPr lang="en-US" sz="2700" b="1" dirty="0"/>
              <a:t> </a:t>
            </a:r>
            <a:r>
              <a:rPr lang="en-US" sz="2700" b="1" dirty="0" err="1"/>
              <a:t>येशु</a:t>
            </a:r>
            <a:r>
              <a:rPr lang="en-US" sz="2700" b="1" dirty="0"/>
              <a:t> </a:t>
            </a:r>
            <a:r>
              <a:rPr lang="en-US" sz="2700" b="1" dirty="0" err="1"/>
              <a:t>ही</a:t>
            </a:r>
            <a:r>
              <a:rPr lang="en-US" sz="2700" b="1" dirty="0"/>
              <a:t> </a:t>
            </a:r>
            <a:r>
              <a:rPr lang="en-US" sz="2700" b="1" dirty="0" err="1"/>
              <a:t>एक</a:t>
            </a:r>
            <a:r>
              <a:rPr lang="en-US" sz="2700" b="1" dirty="0"/>
              <a:t> </a:t>
            </a:r>
            <a:r>
              <a:rPr lang="en-US" sz="2700" b="1" dirty="0" err="1"/>
              <a:t>मध्यस्त</a:t>
            </a:r>
            <a:r>
              <a:rPr lang="en-US" sz="2700" b="1" dirty="0"/>
              <a:t> </a:t>
            </a:r>
            <a:r>
              <a:rPr lang="en-US" sz="2700" b="1" dirty="0" err="1"/>
              <a:t>है</a:t>
            </a:r>
            <a:r>
              <a:rPr lang="en-US" sz="2700" b="1" dirty="0"/>
              <a:t>। </a:t>
            </a:r>
            <a:r>
              <a:rPr lang="en-US" sz="2700" b="1" dirty="0" err="1"/>
              <a:t>हर</a:t>
            </a:r>
            <a:r>
              <a:rPr lang="en-US" sz="2700" b="1" dirty="0"/>
              <a:t> </a:t>
            </a:r>
            <a:r>
              <a:rPr lang="en-US" sz="2700" b="1" dirty="0" err="1"/>
              <a:t>विश्वासी</a:t>
            </a:r>
            <a:r>
              <a:rPr lang="en-US" sz="2700" b="1" dirty="0"/>
              <a:t> </a:t>
            </a:r>
            <a:r>
              <a:rPr lang="en-US" sz="2700" b="1" dirty="0" err="1"/>
              <a:t>राजपदधारी</a:t>
            </a:r>
            <a:r>
              <a:rPr lang="en-US" sz="2700" b="1" dirty="0"/>
              <a:t> </a:t>
            </a:r>
            <a:r>
              <a:rPr lang="en-US" sz="2700" b="1" dirty="0" err="1"/>
              <a:t>का</a:t>
            </a:r>
            <a:r>
              <a:rPr lang="en-US" sz="2700" b="1" dirty="0"/>
              <a:t> </a:t>
            </a:r>
            <a:r>
              <a:rPr lang="en-US" sz="2700" b="1" dirty="0" err="1"/>
              <a:t>भागीदारी</a:t>
            </a:r>
            <a:r>
              <a:rPr lang="en-US" sz="2700" b="1" dirty="0"/>
              <a:t> </a:t>
            </a:r>
            <a:r>
              <a:rPr lang="en-US" sz="2700" b="1" dirty="0" err="1"/>
              <a:t>है</a:t>
            </a:r>
            <a:r>
              <a:rPr lang="en-US" sz="2700" b="1" dirty="0"/>
              <a:t>, </a:t>
            </a:r>
            <a:r>
              <a:rPr lang="en-US" sz="2700" b="1" dirty="0" err="1"/>
              <a:t>तो</a:t>
            </a:r>
            <a:r>
              <a:rPr lang="en-US" sz="2700" b="1" dirty="0"/>
              <a:t> </a:t>
            </a:r>
            <a:r>
              <a:rPr lang="en-US" sz="2700" b="1" dirty="0" err="1"/>
              <a:t>फिर</a:t>
            </a:r>
            <a:r>
              <a:rPr lang="en-US" sz="2700" b="1" dirty="0"/>
              <a:t> </a:t>
            </a:r>
            <a:r>
              <a:rPr lang="en-US" sz="2700" b="1" dirty="0" err="1"/>
              <a:t>इसका</a:t>
            </a:r>
            <a:r>
              <a:rPr lang="en-US" sz="2700" b="1" dirty="0"/>
              <a:t> </a:t>
            </a:r>
            <a:r>
              <a:rPr lang="en-US" sz="2700" b="1" dirty="0" err="1"/>
              <a:t>प्रयोग</a:t>
            </a:r>
            <a:r>
              <a:rPr lang="en-US" sz="2700" b="1" dirty="0"/>
              <a:t> </a:t>
            </a:r>
            <a:r>
              <a:rPr lang="en-US" sz="2700" b="1" dirty="0" err="1"/>
              <a:t>क्यों</a:t>
            </a:r>
            <a:r>
              <a:rPr lang="en-US" sz="2700" b="1" dirty="0"/>
              <a:t> </a:t>
            </a:r>
            <a:r>
              <a:rPr lang="en-US" sz="2700" b="1" dirty="0" err="1"/>
              <a:t>नहीं</a:t>
            </a:r>
            <a:r>
              <a:rPr lang="en-US" sz="2700" b="1" dirty="0"/>
              <a:t> </a:t>
            </a:r>
            <a:r>
              <a:rPr lang="en-US" sz="2700" b="1" dirty="0" err="1"/>
              <a:t>करते</a:t>
            </a:r>
            <a:r>
              <a:rPr lang="en-US" sz="2700" b="1" dirty="0"/>
              <a:t>? </a:t>
            </a:r>
            <a:r>
              <a:rPr lang="en-US" sz="2700" b="1" dirty="0" err="1"/>
              <a:t>तुम</a:t>
            </a:r>
            <a:r>
              <a:rPr lang="en-US" sz="2700" b="1" dirty="0"/>
              <a:t> </a:t>
            </a:r>
            <a:r>
              <a:rPr lang="en-US" sz="2700" b="1" dirty="0" err="1"/>
              <a:t>पौराणिक</a:t>
            </a:r>
            <a:r>
              <a:rPr lang="en-US" sz="2700" b="1" dirty="0"/>
              <a:t> </a:t>
            </a:r>
            <a:r>
              <a:rPr lang="en-US" sz="2700" b="1" dirty="0" err="1"/>
              <a:t>चर्च</a:t>
            </a:r>
            <a:r>
              <a:rPr lang="en-US" sz="2700" b="1" dirty="0"/>
              <a:t> </a:t>
            </a:r>
            <a:r>
              <a:rPr lang="en-US" sz="2700" b="1" dirty="0" err="1"/>
              <a:t>जो</a:t>
            </a:r>
            <a:r>
              <a:rPr lang="en-US" sz="2700" b="1" dirty="0"/>
              <a:t> </a:t>
            </a:r>
            <a:r>
              <a:rPr lang="en-US" sz="2700" b="1" dirty="0" err="1"/>
              <a:t>भ्रष्ट</a:t>
            </a:r>
            <a:r>
              <a:rPr lang="en-US" sz="2700" b="1" dirty="0"/>
              <a:t> </a:t>
            </a:r>
            <a:r>
              <a:rPr lang="en-US" sz="2700" b="1" dirty="0" err="1"/>
              <a:t>है</a:t>
            </a:r>
            <a:r>
              <a:rPr lang="en-US" sz="2700" b="1" dirty="0"/>
              <a:t> </a:t>
            </a:r>
            <a:r>
              <a:rPr lang="en-US" sz="2700" b="1" dirty="0" err="1"/>
              <a:t>उनका</a:t>
            </a:r>
            <a:r>
              <a:rPr lang="en-US" sz="2700" b="1" dirty="0"/>
              <a:t> </a:t>
            </a:r>
            <a:r>
              <a:rPr lang="en-US" sz="2700" b="1" dirty="0" err="1"/>
              <a:t>पालन</a:t>
            </a:r>
            <a:r>
              <a:rPr lang="en-US" sz="2700" b="1" dirty="0"/>
              <a:t> </a:t>
            </a:r>
            <a:r>
              <a:rPr lang="en-US" sz="2700" b="1" dirty="0" err="1"/>
              <a:t>करते</a:t>
            </a:r>
            <a:r>
              <a:rPr lang="en-US" sz="2700" b="1" dirty="0"/>
              <a:t> </a:t>
            </a:r>
            <a:r>
              <a:rPr lang="en-US" sz="2700" b="1" dirty="0" err="1"/>
              <a:t>हो</a:t>
            </a:r>
            <a:r>
              <a:rPr lang="en-US" sz="2700" b="1" dirty="0"/>
              <a:t>।  </a:t>
            </a:r>
            <a:r>
              <a:rPr lang="en-US" sz="2700" b="1" dirty="0" err="1"/>
              <a:t>जैसे</a:t>
            </a:r>
            <a:r>
              <a:rPr lang="en-US" sz="2700" b="1" dirty="0"/>
              <a:t> </a:t>
            </a:r>
            <a:r>
              <a:rPr lang="en-US" sz="2700" b="1" dirty="0" err="1"/>
              <a:t>रोमन</a:t>
            </a:r>
            <a:r>
              <a:rPr lang="en-US" sz="2700" b="1" dirty="0"/>
              <a:t> </a:t>
            </a:r>
            <a:r>
              <a:rPr lang="en-US" sz="2700" b="1" dirty="0" err="1"/>
              <a:t>कैथोलिक</a:t>
            </a:r>
            <a:r>
              <a:rPr lang="en-US" sz="2700" b="1" dirty="0"/>
              <a:t> </a:t>
            </a:r>
            <a:r>
              <a:rPr lang="en-US" sz="2700" b="1" dirty="0" err="1"/>
              <a:t>चर्च</a:t>
            </a:r>
            <a:r>
              <a:rPr lang="en-US" sz="2700" b="1" dirty="0"/>
              <a:t> </a:t>
            </a:r>
            <a:r>
              <a:rPr lang="en-US" sz="2700" b="1" dirty="0" err="1"/>
              <a:t>और</a:t>
            </a:r>
            <a:r>
              <a:rPr lang="en-US" sz="2700" b="1" dirty="0"/>
              <a:t> </a:t>
            </a:r>
            <a:r>
              <a:rPr lang="en-US" sz="2700" b="1" dirty="0" err="1"/>
              <a:t>प्रोटोस्टेंट</a:t>
            </a:r>
            <a:r>
              <a:rPr lang="en-US" sz="2700" b="1" dirty="0"/>
              <a:t> </a:t>
            </a:r>
            <a:r>
              <a:rPr lang="en-US" sz="2700" b="1" dirty="0" err="1"/>
              <a:t>चर्च</a:t>
            </a:r>
            <a:r>
              <a:rPr lang="en-US" sz="2700" b="1" dirty="0"/>
              <a:t> (C.S.I, C.N.I Baptist, Methodist, Presbyterians ) </a:t>
            </a:r>
            <a:r>
              <a:rPr lang="en-US" sz="2700" b="1" dirty="0" err="1"/>
              <a:t>अदि</a:t>
            </a:r>
            <a:r>
              <a:rPr lang="en-US" sz="2700" b="1" dirty="0"/>
              <a:t> , </a:t>
            </a:r>
            <a:r>
              <a:rPr lang="en-US" sz="2700" b="1" dirty="0" err="1"/>
              <a:t>यह</a:t>
            </a:r>
            <a:r>
              <a:rPr lang="en-US" sz="2700" b="1" dirty="0"/>
              <a:t> </a:t>
            </a:r>
            <a:r>
              <a:rPr lang="en-US" sz="2700" b="1" dirty="0" err="1"/>
              <a:t>कलिसियाए</a:t>
            </a:r>
            <a:r>
              <a:rPr lang="en-US" sz="2700" b="1" dirty="0"/>
              <a:t> </a:t>
            </a:r>
            <a:r>
              <a:rPr lang="en-US" sz="2700" b="1" dirty="0" err="1"/>
              <a:t>पवित्र</a:t>
            </a:r>
            <a:r>
              <a:rPr lang="en-US" sz="2700" b="1" dirty="0"/>
              <a:t> </a:t>
            </a:r>
            <a:r>
              <a:rPr lang="en-US" sz="2700" b="1" dirty="0" err="1"/>
              <a:t>आत्मा</a:t>
            </a:r>
            <a:r>
              <a:rPr lang="en-US" sz="2700" b="1" dirty="0"/>
              <a:t> </a:t>
            </a:r>
            <a:r>
              <a:rPr lang="en-US" sz="2700" b="1" dirty="0" err="1"/>
              <a:t>द्वारा</a:t>
            </a:r>
            <a:r>
              <a:rPr lang="en-US" sz="2700" b="1" dirty="0"/>
              <a:t> </a:t>
            </a:r>
            <a:r>
              <a:rPr lang="en-US" sz="2700" b="1" dirty="0" err="1"/>
              <a:t>दिये</a:t>
            </a:r>
            <a:r>
              <a:rPr lang="en-US" sz="2700" b="1" dirty="0"/>
              <a:t> </a:t>
            </a:r>
            <a:r>
              <a:rPr lang="en-US" sz="2700" b="1" dirty="0" err="1"/>
              <a:t>गये</a:t>
            </a:r>
            <a:r>
              <a:rPr lang="en-US" sz="2700" b="1" dirty="0"/>
              <a:t> </a:t>
            </a:r>
            <a:r>
              <a:rPr lang="en-US" sz="2700" b="1" dirty="0" err="1"/>
              <a:t>वरदानों</a:t>
            </a:r>
            <a:r>
              <a:rPr lang="en-US" sz="2700" b="1" dirty="0"/>
              <a:t> </a:t>
            </a:r>
            <a:r>
              <a:rPr lang="en-US" sz="2700" b="1" dirty="0" err="1"/>
              <a:t>पर</a:t>
            </a:r>
            <a:r>
              <a:rPr lang="en-US" sz="2700" b="1" dirty="0"/>
              <a:t> </a:t>
            </a:r>
            <a:r>
              <a:rPr lang="en-US" sz="2700" b="1" dirty="0" err="1"/>
              <a:t>विश्वास</a:t>
            </a:r>
            <a:r>
              <a:rPr lang="en-US" sz="2700" b="1" dirty="0"/>
              <a:t> </a:t>
            </a:r>
            <a:r>
              <a:rPr lang="en-US" sz="2700" b="1" dirty="0" err="1"/>
              <a:t>नहीं</a:t>
            </a:r>
            <a:r>
              <a:rPr lang="en-US" sz="2700" b="1" dirty="0"/>
              <a:t> </a:t>
            </a:r>
            <a:r>
              <a:rPr lang="en-US" sz="2700" b="1" dirty="0" err="1"/>
              <a:t>करते</a:t>
            </a:r>
            <a:r>
              <a:rPr lang="en-US" sz="2700" b="1" dirty="0"/>
              <a:t> </a:t>
            </a:r>
            <a:r>
              <a:rPr lang="en-US" sz="2700" b="1" dirty="0" err="1"/>
              <a:t>हैं</a:t>
            </a:r>
            <a:r>
              <a:rPr lang="en-US" sz="2700" b="1" dirty="0"/>
              <a:t> </a:t>
            </a:r>
            <a:r>
              <a:rPr lang="en-US" sz="2700" b="1" dirty="0" err="1"/>
              <a:t>और</a:t>
            </a:r>
            <a:r>
              <a:rPr lang="en-US" sz="2700" b="1" dirty="0"/>
              <a:t> </a:t>
            </a:r>
            <a:r>
              <a:rPr lang="en-US" sz="2700" b="1" dirty="0" err="1"/>
              <a:t>उन्हें</a:t>
            </a:r>
            <a:r>
              <a:rPr lang="en-US" sz="2700" b="1" dirty="0"/>
              <a:t> </a:t>
            </a:r>
            <a:r>
              <a:rPr lang="en-US" sz="2700" b="1" dirty="0" err="1"/>
              <a:t>अस्वीकार</a:t>
            </a:r>
            <a:r>
              <a:rPr lang="en-US" sz="2700" b="1" dirty="0"/>
              <a:t> </a:t>
            </a:r>
            <a:r>
              <a:rPr lang="en-US" sz="2700" b="1" dirty="0" err="1"/>
              <a:t>करते</a:t>
            </a:r>
            <a:r>
              <a:rPr lang="en-US" sz="2700" b="1" dirty="0"/>
              <a:t> </a:t>
            </a:r>
            <a:r>
              <a:rPr lang="en-US" sz="2700" b="1" dirty="0" err="1"/>
              <a:t>हैं</a:t>
            </a:r>
            <a:r>
              <a:rPr lang="en-US" sz="2700" b="1" dirty="0"/>
              <a:t>। </a:t>
            </a:r>
            <a:r>
              <a:rPr lang="en-US" sz="2700" b="1" dirty="0" err="1"/>
              <a:t>तुम्हारी</a:t>
            </a:r>
            <a:r>
              <a:rPr lang="en-US" sz="2700" b="1" dirty="0"/>
              <a:t> </a:t>
            </a:r>
            <a:r>
              <a:rPr lang="en-US" sz="2700" b="1" dirty="0" err="1"/>
              <a:t>भी</a:t>
            </a:r>
            <a:r>
              <a:rPr lang="en-US" sz="2700" b="1" dirty="0"/>
              <a:t> </a:t>
            </a:r>
            <a:r>
              <a:rPr lang="en-US" sz="2700" b="1" dirty="0" err="1"/>
              <a:t>अधोगति</a:t>
            </a:r>
            <a:r>
              <a:rPr lang="en-US" sz="2700" b="1" dirty="0"/>
              <a:t> </a:t>
            </a:r>
            <a:r>
              <a:rPr lang="en-US" sz="2700" b="1" dirty="0" err="1"/>
              <a:t>है</a:t>
            </a:r>
            <a:r>
              <a:rPr lang="en-US" sz="2700" b="1" dirty="0"/>
              <a:t> </a:t>
            </a:r>
            <a:r>
              <a:rPr lang="en-US" sz="2700" b="1" dirty="0" err="1"/>
              <a:t>क्योकि</a:t>
            </a:r>
            <a:r>
              <a:rPr lang="en-US" sz="2700" b="1" dirty="0"/>
              <a:t> </a:t>
            </a:r>
            <a:r>
              <a:rPr lang="en-US" sz="2700" b="1" dirty="0" err="1"/>
              <a:t>तुम</a:t>
            </a:r>
            <a:r>
              <a:rPr lang="en-US" sz="2700" b="1" dirty="0"/>
              <a:t> </a:t>
            </a:r>
            <a:r>
              <a:rPr lang="en-US" sz="2700" b="1" dirty="0" err="1"/>
              <a:t>विश्वासियो</a:t>
            </a:r>
            <a:r>
              <a:rPr lang="en-US" sz="2700" b="1" dirty="0"/>
              <a:t> </a:t>
            </a:r>
            <a:r>
              <a:rPr lang="en-US" sz="2700" b="1" dirty="0" err="1"/>
              <a:t>को</a:t>
            </a:r>
            <a:r>
              <a:rPr lang="en-US" sz="2700" b="1" dirty="0"/>
              <a:t> </a:t>
            </a:r>
            <a:r>
              <a:rPr lang="en-US" sz="2700" b="1" dirty="0" err="1"/>
              <a:t>प्रभु</a:t>
            </a:r>
            <a:r>
              <a:rPr lang="en-US" sz="2700" b="1" dirty="0"/>
              <a:t> </a:t>
            </a:r>
            <a:r>
              <a:rPr lang="en-US" sz="2700" b="1" dirty="0" err="1"/>
              <a:t>द्वारा</a:t>
            </a:r>
            <a:r>
              <a:rPr lang="en-US" sz="2700" b="1" dirty="0"/>
              <a:t> </a:t>
            </a:r>
            <a:r>
              <a:rPr lang="en-US" sz="2700" b="1" dirty="0" err="1"/>
              <a:t>दिये</a:t>
            </a:r>
            <a:r>
              <a:rPr lang="en-US" sz="2700" b="1" dirty="0"/>
              <a:t> </a:t>
            </a:r>
            <a:r>
              <a:rPr lang="en-US" sz="2700" b="1" dirty="0" err="1"/>
              <a:t>गये</a:t>
            </a:r>
            <a:r>
              <a:rPr lang="en-US" sz="2700" b="1" dirty="0"/>
              <a:t> </a:t>
            </a:r>
            <a:r>
              <a:rPr lang="en-US" sz="2700" b="1" dirty="0" err="1"/>
              <a:t>वरदानों</a:t>
            </a:r>
            <a:r>
              <a:rPr lang="en-US" sz="2700" b="1" dirty="0"/>
              <a:t> </a:t>
            </a:r>
            <a:r>
              <a:rPr lang="en-US" sz="2700" b="1" dirty="0" err="1"/>
              <a:t>को</a:t>
            </a:r>
            <a:r>
              <a:rPr lang="en-US" sz="2700" b="1" dirty="0"/>
              <a:t> </a:t>
            </a:r>
            <a:r>
              <a:rPr lang="en-US" sz="2700" b="1" dirty="0" err="1"/>
              <a:t>प्रयोग</a:t>
            </a:r>
            <a:r>
              <a:rPr lang="en-US" sz="2700" b="1" dirty="0"/>
              <a:t> </a:t>
            </a:r>
            <a:r>
              <a:rPr lang="en-US" sz="2700" b="1" dirty="0" err="1"/>
              <a:t>नहीं</a:t>
            </a:r>
            <a:r>
              <a:rPr lang="en-US" sz="2700" b="1" dirty="0"/>
              <a:t> </a:t>
            </a:r>
            <a:r>
              <a:rPr lang="en-US" sz="2700" b="1" dirty="0" err="1"/>
              <a:t>करने</a:t>
            </a:r>
            <a:r>
              <a:rPr lang="en-US" sz="2700" b="1" dirty="0"/>
              <a:t> </a:t>
            </a:r>
            <a:r>
              <a:rPr lang="en-US" sz="2700" b="1" dirty="0" err="1"/>
              <a:t>दे</a:t>
            </a:r>
            <a:r>
              <a:rPr lang="en-US" sz="2700" b="1" dirty="0"/>
              <a:t> </a:t>
            </a:r>
            <a:r>
              <a:rPr lang="en-US" sz="2700" b="1" dirty="0" err="1"/>
              <a:t>रहे</a:t>
            </a:r>
            <a:r>
              <a:rPr lang="en-US" sz="2700" b="1" dirty="0"/>
              <a:t> </a:t>
            </a:r>
            <a:r>
              <a:rPr lang="en-US" sz="2700" b="1" dirty="0" err="1"/>
              <a:t>हो</a:t>
            </a:r>
            <a:r>
              <a:rPr lang="en-US" sz="2700" b="1" dirty="0"/>
              <a:t>।</a:t>
            </a:r>
            <a:br>
              <a:rPr lang="en-US" sz="2700" b="1" dirty="0"/>
            </a:br>
            <a:endParaRPr lang="en-US" sz="2700" b="1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1"/>
            <a:ext cx="822960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/>
              <a:t>यदि</a:t>
            </a:r>
            <a:r>
              <a:rPr lang="en-US" sz="3000" b="1" dirty="0"/>
              <a:t> </a:t>
            </a:r>
            <a:r>
              <a:rPr lang="en-US" sz="3000" b="1" dirty="0" err="1"/>
              <a:t>तुम</a:t>
            </a:r>
            <a:r>
              <a:rPr lang="en-US" sz="3000" b="1" dirty="0"/>
              <a:t> </a:t>
            </a:r>
            <a:r>
              <a:rPr lang="en-US" sz="3000" b="1" dirty="0" err="1"/>
              <a:t>अपनी</a:t>
            </a:r>
            <a:r>
              <a:rPr lang="en-US" sz="3000" b="1" dirty="0"/>
              <a:t> </a:t>
            </a:r>
            <a:r>
              <a:rPr lang="en-US" sz="3000" b="1" dirty="0" err="1"/>
              <a:t>ग़लतियों</a:t>
            </a:r>
            <a:r>
              <a:rPr lang="en-US" sz="3000" b="1" dirty="0"/>
              <a:t> </a:t>
            </a:r>
            <a:r>
              <a:rPr lang="en-US" sz="3000" b="1" dirty="0" err="1"/>
              <a:t>को</a:t>
            </a:r>
            <a:r>
              <a:rPr lang="en-US" sz="3000" b="1" dirty="0"/>
              <a:t> </a:t>
            </a:r>
            <a:r>
              <a:rPr lang="en-US" sz="3000" b="1" dirty="0" err="1"/>
              <a:t>नहीं</a:t>
            </a:r>
            <a:r>
              <a:rPr lang="en-US" sz="3000" b="1" dirty="0"/>
              <a:t> </a:t>
            </a:r>
            <a:r>
              <a:rPr lang="en-US" sz="3000" b="1" dirty="0" err="1"/>
              <a:t>सुधारोगे</a:t>
            </a:r>
            <a:r>
              <a:rPr lang="en-US" sz="3000" b="1" dirty="0"/>
              <a:t> </a:t>
            </a:r>
            <a:r>
              <a:rPr lang="en-US" sz="3000" b="1" dirty="0" err="1"/>
              <a:t>और</a:t>
            </a:r>
            <a:r>
              <a:rPr lang="en-US" sz="3000" b="1" dirty="0"/>
              <a:t> </a:t>
            </a:r>
            <a:r>
              <a:rPr lang="en-US" sz="3000" b="1" dirty="0" err="1"/>
              <a:t>विश्वासियों</a:t>
            </a:r>
            <a:r>
              <a:rPr lang="en-US" sz="3000" b="1" dirty="0"/>
              <a:t> </a:t>
            </a:r>
            <a:r>
              <a:rPr lang="en-US" sz="3000" b="1" dirty="0" err="1"/>
              <a:t>को</a:t>
            </a:r>
            <a:r>
              <a:rPr lang="en-US" sz="3000" b="1" dirty="0"/>
              <a:t> </a:t>
            </a:r>
            <a:r>
              <a:rPr lang="en-US" sz="3000" b="1" dirty="0" err="1"/>
              <a:t>वरदान</a:t>
            </a:r>
            <a:r>
              <a:rPr lang="en-US" sz="3000" b="1" dirty="0"/>
              <a:t> </a:t>
            </a:r>
            <a:r>
              <a:rPr lang="en-US" sz="3000" b="1" dirty="0" err="1"/>
              <a:t>विद्यालय</a:t>
            </a:r>
            <a:r>
              <a:rPr lang="en-US" sz="3000" b="1" dirty="0"/>
              <a:t> </a:t>
            </a:r>
            <a:r>
              <a:rPr lang="en-US" sz="3000" b="1" dirty="0" err="1"/>
              <a:t>नहीं</a:t>
            </a:r>
            <a:r>
              <a:rPr lang="en-US" sz="3000" b="1" dirty="0"/>
              <a:t> </a:t>
            </a:r>
            <a:r>
              <a:rPr lang="en-US" sz="3000" b="1" dirty="0" err="1"/>
              <a:t>जाने</a:t>
            </a:r>
            <a:r>
              <a:rPr lang="en-US" sz="3000" b="1" dirty="0"/>
              <a:t> </a:t>
            </a:r>
            <a:r>
              <a:rPr lang="en-US" sz="3000" b="1" dirty="0" err="1"/>
              <a:t>दोगे</a:t>
            </a:r>
            <a:r>
              <a:rPr lang="en-US" sz="3000" b="1" dirty="0"/>
              <a:t> </a:t>
            </a:r>
            <a:r>
              <a:rPr lang="en-US" sz="3000" b="1" dirty="0" err="1"/>
              <a:t>और</a:t>
            </a:r>
            <a:r>
              <a:rPr lang="en-US" sz="3000" b="1" dirty="0"/>
              <a:t> </a:t>
            </a:r>
            <a:r>
              <a:rPr lang="en-US" sz="3000" b="1" dirty="0" err="1"/>
              <a:t>उनको</a:t>
            </a:r>
            <a:r>
              <a:rPr lang="en-US" sz="3000" b="1" dirty="0"/>
              <a:t> </a:t>
            </a:r>
            <a:r>
              <a:rPr lang="en-US" sz="3000" b="1" dirty="0" err="1"/>
              <a:t>अभिषेक</a:t>
            </a:r>
            <a:r>
              <a:rPr lang="en-US" sz="3000" b="1" dirty="0"/>
              <a:t> </a:t>
            </a:r>
            <a:r>
              <a:rPr lang="en-US" sz="3000" b="1" dirty="0" err="1"/>
              <a:t>और</a:t>
            </a:r>
            <a:r>
              <a:rPr lang="en-US" sz="3000" b="1" dirty="0"/>
              <a:t> </a:t>
            </a:r>
            <a:r>
              <a:rPr lang="en-US" sz="3000" b="1" dirty="0" err="1"/>
              <a:t>वरदानों</a:t>
            </a:r>
            <a:r>
              <a:rPr lang="en-US" sz="3000" b="1" dirty="0"/>
              <a:t> </a:t>
            </a:r>
            <a:r>
              <a:rPr lang="en-US" sz="3000" b="1" dirty="0" err="1"/>
              <a:t>का</a:t>
            </a:r>
            <a:r>
              <a:rPr lang="en-US" sz="3000" b="1" dirty="0"/>
              <a:t> </a:t>
            </a:r>
            <a:r>
              <a:rPr lang="en-US" sz="3000" b="1" dirty="0" err="1"/>
              <a:t>प्रयोग</a:t>
            </a:r>
            <a:r>
              <a:rPr lang="en-US" sz="3000" b="1" dirty="0"/>
              <a:t> </a:t>
            </a:r>
            <a:r>
              <a:rPr lang="en-US" sz="3000" b="1" dirty="0" err="1"/>
              <a:t>करने</a:t>
            </a:r>
            <a:r>
              <a:rPr lang="en-US" sz="3000" b="1" dirty="0"/>
              <a:t> </a:t>
            </a:r>
            <a:r>
              <a:rPr lang="en-US" sz="3000" b="1" dirty="0" err="1"/>
              <a:t>से</a:t>
            </a:r>
            <a:r>
              <a:rPr lang="en-US" sz="3000" b="1" dirty="0"/>
              <a:t> </a:t>
            </a:r>
            <a:r>
              <a:rPr lang="en-US" sz="3000" b="1" dirty="0" err="1"/>
              <a:t>रोकोगे</a:t>
            </a:r>
            <a:r>
              <a:rPr lang="en-US" sz="3000" b="1" dirty="0"/>
              <a:t> </a:t>
            </a:r>
            <a:r>
              <a:rPr lang="en-US" sz="3000" b="1" dirty="0" err="1"/>
              <a:t>तो</a:t>
            </a:r>
            <a:r>
              <a:rPr lang="en-US" sz="3000" b="1" dirty="0"/>
              <a:t> </a:t>
            </a:r>
            <a:r>
              <a:rPr lang="en-US" sz="3000" b="1" dirty="0" err="1"/>
              <a:t>तुम्हे</a:t>
            </a:r>
            <a:r>
              <a:rPr lang="en-US" sz="3000" b="1" dirty="0"/>
              <a:t> </a:t>
            </a:r>
            <a:r>
              <a:rPr lang="en-US" sz="3000" b="1" dirty="0" err="1"/>
              <a:t>उसकी</a:t>
            </a:r>
            <a:r>
              <a:rPr lang="en-US" sz="3000" b="1" dirty="0"/>
              <a:t> </a:t>
            </a:r>
            <a:r>
              <a:rPr lang="en-US" sz="3000" b="1" dirty="0" err="1"/>
              <a:t>जवाबदारी</a:t>
            </a:r>
            <a:r>
              <a:rPr lang="en-US" sz="3000" b="1" dirty="0"/>
              <a:t> </a:t>
            </a:r>
            <a:r>
              <a:rPr lang="en-US" sz="3000" b="1" dirty="0" err="1"/>
              <a:t>देनी</a:t>
            </a:r>
            <a:r>
              <a:rPr lang="en-US" sz="3000" b="1" dirty="0"/>
              <a:t> </a:t>
            </a:r>
            <a:r>
              <a:rPr lang="en-US" sz="3000" b="1" dirty="0" err="1"/>
              <a:t>होगी</a:t>
            </a:r>
            <a:r>
              <a:rPr lang="en-US" sz="3000" b="1" dirty="0"/>
              <a:t> </a:t>
            </a:r>
            <a:r>
              <a:rPr lang="en-US" sz="3000" b="1" dirty="0" err="1"/>
              <a:t>और</a:t>
            </a:r>
            <a:r>
              <a:rPr lang="en-US" sz="3000" b="1" dirty="0"/>
              <a:t> </a:t>
            </a:r>
            <a:r>
              <a:rPr lang="en-US" sz="3000" b="1" dirty="0" err="1"/>
              <a:t>परिणाम</a:t>
            </a:r>
            <a:r>
              <a:rPr lang="en-US" sz="3000" b="1" dirty="0"/>
              <a:t> </a:t>
            </a:r>
            <a:r>
              <a:rPr lang="en-US" sz="3000" b="1" dirty="0" err="1"/>
              <a:t>का</a:t>
            </a:r>
            <a:r>
              <a:rPr lang="en-US" sz="3000" b="1" dirty="0"/>
              <a:t> </a:t>
            </a:r>
            <a:r>
              <a:rPr lang="en-US" sz="3000" b="1" dirty="0" err="1"/>
              <a:t>सामना</a:t>
            </a:r>
            <a:r>
              <a:rPr lang="en-US" sz="3000" b="1" dirty="0"/>
              <a:t> </a:t>
            </a:r>
            <a:r>
              <a:rPr lang="en-US" sz="3000" b="1" dirty="0" err="1"/>
              <a:t>करना</a:t>
            </a:r>
            <a:r>
              <a:rPr lang="en-US" sz="3000" b="1" dirty="0"/>
              <a:t> </a:t>
            </a:r>
            <a:r>
              <a:rPr lang="en-US" sz="3000" b="1" dirty="0" err="1"/>
              <a:t>पड़ेगा</a:t>
            </a:r>
            <a:r>
              <a:rPr lang="en-US" sz="3000" b="1" dirty="0"/>
              <a:t>।</a:t>
            </a:r>
            <a:br>
              <a:rPr lang="en-US" sz="3000" b="1" dirty="0"/>
            </a:br>
            <a:r>
              <a:rPr lang="en-US" sz="3000" b="1" dirty="0"/>
              <a:t/>
            </a:r>
            <a:br>
              <a:rPr lang="en-US" sz="3000" b="1" dirty="0"/>
            </a:br>
            <a:r>
              <a:rPr lang="en-US" sz="3000" b="1" dirty="0"/>
              <a:t>९. </a:t>
            </a:r>
            <a:r>
              <a:rPr lang="en-US" sz="3000" b="1" dirty="0" err="1"/>
              <a:t>इस</a:t>
            </a:r>
            <a:r>
              <a:rPr lang="en-US" sz="3000" b="1" dirty="0"/>
              <a:t> </a:t>
            </a:r>
            <a:r>
              <a:rPr lang="en-US" sz="3000" b="1" dirty="0" err="1"/>
              <a:t>धरती</a:t>
            </a:r>
            <a:r>
              <a:rPr lang="en-US" sz="3000" b="1" dirty="0"/>
              <a:t> </a:t>
            </a:r>
            <a:r>
              <a:rPr lang="en-US" sz="3000" b="1" dirty="0" err="1"/>
              <a:t>पर</a:t>
            </a:r>
            <a:r>
              <a:rPr lang="en-US" sz="3000" b="1" dirty="0"/>
              <a:t> </a:t>
            </a:r>
            <a:r>
              <a:rPr lang="en-US" sz="3000" b="1" dirty="0" err="1"/>
              <a:t>जो</a:t>
            </a:r>
            <a:r>
              <a:rPr lang="en-US" sz="3000" b="1" dirty="0"/>
              <a:t> </a:t>
            </a:r>
            <a:r>
              <a:rPr lang="en-US" sz="3000" b="1" dirty="0" err="1"/>
              <a:t>हानि</a:t>
            </a:r>
            <a:r>
              <a:rPr lang="en-US" sz="3000" b="1" dirty="0"/>
              <a:t> </a:t>
            </a:r>
            <a:r>
              <a:rPr lang="en-US" sz="3000" b="1" dirty="0" err="1"/>
              <a:t>प्रभु</a:t>
            </a:r>
            <a:r>
              <a:rPr lang="en-US" sz="3000" b="1" dirty="0"/>
              <a:t> </a:t>
            </a:r>
            <a:r>
              <a:rPr lang="en-US" sz="3000" b="1" dirty="0" err="1"/>
              <a:t>के</a:t>
            </a:r>
            <a:r>
              <a:rPr lang="en-US" sz="3000" b="1" dirty="0"/>
              <a:t> </a:t>
            </a:r>
            <a:r>
              <a:rPr lang="en-US" sz="3000" b="1" dirty="0" err="1"/>
              <a:t>राज्य</a:t>
            </a:r>
            <a:r>
              <a:rPr lang="en-US" sz="3000" b="1" dirty="0"/>
              <a:t> </a:t>
            </a:r>
            <a:r>
              <a:rPr lang="en-US" sz="3000" b="1" dirty="0" err="1"/>
              <a:t>को</a:t>
            </a:r>
            <a:r>
              <a:rPr lang="en-US" sz="3000" b="1" dirty="0"/>
              <a:t> २०१३ </a:t>
            </a:r>
            <a:r>
              <a:rPr lang="en-US" sz="3000" b="1" dirty="0" err="1"/>
              <a:t>वषों</a:t>
            </a:r>
            <a:r>
              <a:rPr lang="en-US" sz="3000" b="1" dirty="0"/>
              <a:t> </a:t>
            </a:r>
            <a:r>
              <a:rPr lang="en-US" sz="3000" b="1" dirty="0" err="1"/>
              <a:t>में</a:t>
            </a:r>
            <a:r>
              <a:rPr lang="en-US" sz="3000" b="1" dirty="0"/>
              <a:t> </a:t>
            </a:r>
            <a:r>
              <a:rPr lang="en-US" sz="3000" b="1" dirty="0" err="1"/>
              <a:t>हुई</a:t>
            </a:r>
            <a:r>
              <a:rPr lang="en-US" sz="3000" b="1" dirty="0"/>
              <a:t> </a:t>
            </a:r>
            <a:r>
              <a:rPr lang="en-US" sz="3000" b="1" dirty="0" err="1"/>
              <a:t>है</a:t>
            </a:r>
            <a:r>
              <a:rPr lang="en-US" sz="3000" b="1" dirty="0"/>
              <a:t> </a:t>
            </a:r>
            <a:r>
              <a:rPr lang="en-US" sz="3000" b="1" dirty="0" err="1"/>
              <a:t>उसका</a:t>
            </a:r>
            <a:r>
              <a:rPr lang="en-US" sz="3000" b="1" dirty="0"/>
              <a:t> </a:t>
            </a:r>
            <a:r>
              <a:rPr lang="en-US" sz="3000" b="1" dirty="0" err="1"/>
              <a:t>हिसाब</a:t>
            </a:r>
            <a:r>
              <a:rPr lang="en-US" sz="3000" b="1" dirty="0"/>
              <a:t> </a:t>
            </a:r>
            <a:r>
              <a:rPr lang="en-US" sz="3000" b="1" dirty="0" err="1"/>
              <a:t>करो</a:t>
            </a:r>
            <a:r>
              <a:rPr lang="en-US" sz="3000" b="1" dirty="0"/>
              <a:t>। </a:t>
            </a:r>
            <a:r>
              <a:rPr lang="en-US" sz="3000" b="1" dirty="0" err="1"/>
              <a:t>यदि</a:t>
            </a:r>
            <a:r>
              <a:rPr lang="en-US" sz="3000" b="1" dirty="0"/>
              <a:t> </a:t>
            </a:r>
            <a:r>
              <a:rPr lang="en-US" sz="3000" b="1" dirty="0" err="1"/>
              <a:t>तुम्हारी</a:t>
            </a:r>
            <a:r>
              <a:rPr lang="en-US" sz="3000" b="1" dirty="0"/>
              <a:t> </a:t>
            </a:r>
            <a:r>
              <a:rPr lang="en-US" sz="3000" b="1" dirty="0" err="1"/>
              <a:t>पौराणिक</a:t>
            </a:r>
            <a:r>
              <a:rPr lang="en-US" sz="3000" b="1" dirty="0"/>
              <a:t> </a:t>
            </a:r>
            <a:r>
              <a:rPr lang="en-US" sz="3000" b="1" dirty="0" err="1"/>
              <a:t>कलिसियाए</a:t>
            </a:r>
            <a:r>
              <a:rPr lang="en-US" sz="3000" b="1" dirty="0"/>
              <a:t> न </a:t>
            </a:r>
            <a:r>
              <a:rPr lang="en-US" sz="3000" b="1" dirty="0" err="1"/>
              <a:t>होतीं</a:t>
            </a:r>
            <a:r>
              <a:rPr lang="en-US" sz="3000" b="1" dirty="0"/>
              <a:t>, </a:t>
            </a:r>
            <a:r>
              <a:rPr lang="en-US" sz="3000" b="1" dirty="0" err="1"/>
              <a:t>तो</a:t>
            </a:r>
            <a:r>
              <a:rPr lang="en-US" sz="3000" b="1" dirty="0"/>
              <a:t> </a:t>
            </a:r>
            <a:r>
              <a:rPr lang="en-US" sz="3000" b="1" dirty="0" err="1"/>
              <a:t>विश्वसीजन</a:t>
            </a:r>
            <a:r>
              <a:rPr lang="en-US" sz="3000" b="1" dirty="0"/>
              <a:t> </a:t>
            </a:r>
            <a:r>
              <a:rPr lang="en-US" sz="3000" b="1" dirty="0" err="1"/>
              <a:t>प्रभु</a:t>
            </a:r>
            <a:r>
              <a:rPr lang="en-US" sz="3000" b="1" dirty="0"/>
              <a:t> </a:t>
            </a:r>
            <a:r>
              <a:rPr lang="en-US" sz="3000" b="1" dirty="0" err="1"/>
              <a:t>से</a:t>
            </a:r>
            <a:r>
              <a:rPr lang="en-US" sz="3000" b="1" dirty="0"/>
              <a:t> </a:t>
            </a:r>
            <a:r>
              <a:rPr lang="en-US" sz="3000" b="1" dirty="0" err="1"/>
              <a:t>सीधा</a:t>
            </a:r>
            <a:r>
              <a:rPr lang="en-US" sz="3000" b="1" dirty="0"/>
              <a:t> </a:t>
            </a:r>
            <a:r>
              <a:rPr lang="en-US" sz="3000" b="1" dirty="0" err="1"/>
              <a:t>सम्बन्ध</a:t>
            </a:r>
            <a:r>
              <a:rPr lang="en-US" sz="3000" b="1" dirty="0"/>
              <a:t> </a:t>
            </a:r>
            <a:r>
              <a:rPr lang="en-US" sz="3000" b="1" dirty="0" err="1"/>
              <a:t>स्थापित</a:t>
            </a:r>
            <a:r>
              <a:rPr lang="en-US" sz="3000" b="1" dirty="0"/>
              <a:t> </a:t>
            </a:r>
            <a:r>
              <a:rPr lang="en-US" sz="3000" b="1" dirty="0" err="1"/>
              <a:t>करते</a:t>
            </a:r>
            <a:r>
              <a:rPr lang="en-US" sz="3000" b="1" dirty="0"/>
              <a:t> </a:t>
            </a:r>
            <a:r>
              <a:rPr lang="en-US" sz="3000" b="1" dirty="0" err="1"/>
              <a:t>और</a:t>
            </a:r>
            <a:r>
              <a:rPr lang="en-US" sz="3000" b="1" dirty="0"/>
              <a:t> </a:t>
            </a:r>
            <a:r>
              <a:rPr lang="en-US" sz="3000" b="1" dirty="0" err="1"/>
              <a:t>वह</a:t>
            </a:r>
            <a:r>
              <a:rPr lang="en-US" sz="3000" b="1" dirty="0"/>
              <a:t> </a:t>
            </a:r>
            <a:r>
              <a:rPr lang="en-US" sz="3000" b="1" dirty="0" err="1"/>
              <a:t>अपने</a:t>
            </a:r>
            <a:r>
              <a:rPr lang="en-US" sz="3000" b="1" dirty="0"/>
              <a:t> </a:t>
            </a:r>
            <a:r>
              <a:rPr lang="en-US" sz="3000" b="1" dirty="0" err="1"/>
              <a:t>पादरी</a:t>
            </a:r>
            <a:r>
              <a:rPr lang="en-US" sz="3000" b="1" dirty="0"/>
              <a:t> </a:t>
            </a:r>
            <a:r>
              <a:rPr lang="en-US" sz="3000" b="1" dirty="0" err="1"/>
              <a:t>से</a:t>
            </a:r>
            <a:r>
              <a:rPr lang="en-US" sz="3000" b="1" dirty="0"/>
              <a:t> </a:t>
            </a:r>
            <a:r>
              <a:rPr lang="en-US" sz="3000" b="1" dirty="0" err="1"/>
              <a:t>दस</a:t>
            </a:r>
            <a:r>
              <a:rPr lang="en-US" sz="3000" b="1" dirty="0"/>
              <a:t> </a:t>
            </a:r>
            <a:r>
              <a:rPr lang="en-US" sz="3000" b="1" dirty="0" err="1"/>
              <a:t>गुना</a:t>
            </a:r>
            <a:r>
              <a:rPr lang="en-US" sz="3000" b="1" dirty="0"/>
              <a:t> </a:t>
            </a:r>
            <a:r>
              <a:rPr lang="en-US" sz="3000" b="1" dirty="0" err="1"/>
              <a:t>या</a:t>
            </a:r>
            <a:r>
              <a:rPr lang="en-US" sz="3000" b="1" dirty="0"/>
              <a:t> </a:t>
            </a:r>
            <a:r>
              <a:rPr lang="en-US" sz="3000" b="1" dirty="0" err="1"/>
              <a:t>उससे</a:t>
            </a:r>
            <a:r>
              <a:rPr lang="en-US" sz="3000" b="1" dirty="0"/>
              <a:t> </a:t>
            </a:r>
            <a:r>
              <a:rPr lang="en-US" sz="3000" b="1" dirty="0" err="1"/>
              <a:t>अधिक</a:t>
            </a:r>
            <a:r>
              <a:rPr lang="en-US" sz="3000" b="1" dirty="0"/>
              <a:t> </a:t>
            </a:r>
            <a:r>
              <a:rPr lang="en-US" sz="3000" b="1" dirty="0" err="1"/>
              <a:t>गुणी</a:t>
            </a:r>
            <a:r>
              <a:rPr lang="en-US" sz="3000" b="1" dirty="0"/>
              <a:t> </a:t>
            </a:r>
            <a:r>
              <a:rPr lang="en-US" sz="3000" b="1" dirty="0" err="1"/>
              <a:t>होते</a:t>
            </a:r>
            <a:r>
              <a:rPr lang="en-US" sz="3000" b="1" dirty="0"/>
              <a:t>। </a:t>
            </a:r>
            <a:r>
              <a:rPr lang="en-US" sz="3000" b="1" dirty="0" err="1"/>
              <a:t>पादरी</a:t>
            </a:r>
            <a:r>
              <a:rPr lang="en-US" sz="3000" b="1" dirty="0"/>
              <a:t> </a:t>
            </a:r>
            <a:r>
              <a:rPr lang="en-US" sz="3000" b="1" dirty="0" err="1"/>
              <a:t>कलिसियो</a:t>
            </a:r>
            <a:r>
              <a:rPr lang="en-US" sz="3000" b="1" dirty="0"/>
              <a:t> </a:t>
            </a:r>
            <a:r>
              <a:rPr lang="en-US" sz="3000" b="1" dirty="0" err="1"/>
              <a:t>से</a:t>
            </a:r>
            <a:r>
              <a:rPr lang="en-US" sz="3000" b="1" dirty="0"/>
              <a:t> </a:t>
            </a:r>
            <a:r>
              <a:rPr lang="en-US" sz="3000" b="1" dirty="0" err="1"/>
              <a:t>बंधे</a:t>
            </a:r>
            <a:r>
              <a:rPr lang="en-US" sz="3000" b="1" dirty="0"/>
              <a:t> </a:t>
            </a:r>
            <a:r>
              <a:rPr lang="en-US" sz="3000" b="1" dirty="0" err="1"/>
              <a:t>हुये</a:t>
            </a:r>
            <a:r>
              <a:rPr lang="en-US" sz="3000" b="1" dirty="0"/>
              <a:t> </a:t>
            </a:r>
            <a:r>
              <a:rPr lang="en-US" sz="3000" b="1" dirty="0" err="1"/>
              <a:t>हैं</a:t>
            </a:r>
            <a:r>
              <a:rPr lang="en-US" sz="3000" b="1" dirty="0"/>
              <a:t>, </a:t>
            </a:r>
            <a:r>
              <a:rPr lang="en-US" sz="3000" b="1" dirty="0" err="1"/>
              <a:t>पर</a:t>
            </a:r>
            <a:r>
              <a:rPr lang="en-US" sz="3000" b="1" dirty="0"/>
              <a:t> </a:t>
            </a:r>
            <a:r>
              <a:rPr lang="en-US" sz="3000" b="1" dirty="0" err="1"/>
              <a:t>प्रभु</a:t>
            </a:r>
            <a:r>
              <a:rPr lang="en-US" sz="3000" b="1" dirty="0"/>
              <a:t> </a:t>
            </a:r>
            <a:r>
              <a:rPr lang="en-US" sz="3000" b="1" dirty="0" err="1"/>
              <a:t>के</a:t>
            </a:r>
            <a:r>
              <a:rPr lang="en-US" sz="3000" b="1" dirty="0"/>
              <a:t> </a:t>
            </a:r>
            <a:r>
              <a:rPr lang="en-US" sz="3000" b="1" dirty="0" err="1"/>
              <a:t>राज्य</a:t>
            </a:r>
            <a:r>
              <a:rPr lang="en-US" sz="3000" b="1" dirty="0"/>
              <a:t> </a:t>
            </a:r>
            <a:r>
              <a:rPr lang="en-US" sz="3000" b="1" dirty="0" err="1"/>
              <a:t>के</a:t>
            </a:r>
            <a:r>
              <a:rPr lang="en-US" sz="3000" b="1" dirty="0"/>
              <a:t> </a:t>
            </a:r>
            <a:r>
              <a:rPr lang="en-US" sz="3000" b="1" dirty="0" err="1"/>
              <a:t>लिए</a:t>
            </a:r>
            <a:r>
              <a:rPr lang="en-US" sz="3000" b="1" dirty="0"/>
              <a:t> </a:t>
            </a:r>
            <a:r>
              <a:rPr lang="en-US" sz="3000" b="1" dirty="0" err="1"/>
              <a:t>बेकार</a:t>
            </a:r>
            <a:r>
              <a:rPr lang="en-US" sz="3000" b="1" dirty="0"/>
              <a:t> </a:t>
            </a:r>
            <a:r>
              <a:rPr lang="en-US" sz="3000" b="1" dirty="0" err="1"/>
              <a:t>और</a:t>
            </a:r>
            <a:r>
              <a:rPr lang="en-US" sz="3000" b="1" dirty="0"/>
              <a:t> </a:t>
            </a:r>
            <a:r>
              <a:rPr lang="en-US" sz="3000" b="1" dirty="0" err="1"/>
              <a:t>अप्रभावित</a:t>
            </a:r>
            <a:r>
              <a:rPr lang="en-US" sz="3000" b="1" dirty="0"/>
              <a:t> </a:t>
            </a:r>
            <a:r>
              <a:rPr lang="en-US" sz="3000" b="1" dirty="0" err="1"/>
              <a:t>हैं</a:t>
            </a:r>
            <a:r>
              <a:rPr lang="en-US" sz="3000" b="1" dirty="0"/>
              <a:t>।</a:t>
            </a:r>
            <a:br>
              <a:rPr lang="en-US" sz="3000" b="1" dirty="0"/>
            </a:br>
            <a:endParaRPr lang="en-US" sz="3000" b="1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533400"/>
            <a:ext cx="84582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/>
              <a:t>१०. २०१३ </a:t>
            </a:r>
            <a:r>
              <a:rPr lang="en-US" sz="2600" b="1" dirty="0" err="1"/>
              <a:t>वर्षो</a:t>
            </a:r>
            <a:r>
              <a:rPr lang="en-US" sz="2600" b="1" dirty="0"/>
              <a:t> </a:t>
            </a:r>
            <a:r>
              <a:rPr lang="en-US" sz="2600" b="1" dirty="0" err="1"/>
              <a:t>से</a:t>
            </a:r>
            <a:r>
              <a:rPr lang="en-US" sz="2600" b="1" dirty="0"/>
              <a:t> </a:t>
            </a:r>
            <a:r>
              <a:rPr lang="en-US" sz="2600" b="1" dirty="0" err="1"/>
              <a:t>पौराणिक</a:t>
            </a:r>
            <a:r>
              <a:rPr lang="en-US" sz="2600" b="1" dirty="0"/>
              <a:t> </a:t>
            </a:r>
            <a:r>
              <a:rPr lang="en-US" sz="2600" b="1" dirty="0" err="1"/>
              <a:t>कलिसियायें</a:t>
            </a:r>
            <a:r>
              <a:rPr lang="en-US" sz="2600" b="1" dirty="0"/>
              <a:t> </a:t>
            </a:r>
            <a:r>
              <a:rPr lang="en-US" sz="2600" b="1" dirty="0" err="1"/>
              <a:t>प्रभु</a:t>
            </a:r>
            <a:r>
              <a:rPr lang="en-US" sz="2600" b="1" dirty="0"/>
              <a:t> </a:t>
            </a:r>
            <a:r>
              <a:rPr lang="en-US" sz="2600" b="1" dirty="0" err="1"/>
              <a:t>और</a:t>
            </a:r>
            <a:r>
              <a:rPr lang="en-US" sz="2600" b="1" dirty="0"/>
              <a:t> </a:t>
            </a:r>
            <a:r>
              <a:rPr lang="en-US" sz="2600" b="1" dirty="0" err="1"/>
              <a:t>उसकी</a:t>
            </a:r>
            <a:r>
              <a:rPr lang="en-US" sz="2600" b="1" dirty="0"/>
              <a:t> </a:t>
            </a:r>
            <a:r>
              <a:rPr lang="en-US" sz="2600" b="1" dirty="0" err="1"/>
              <a:t>योजनाओं</a:t>
            </a:r>
            <a:r>
              <a:rPr lang="en-US" sz="2600" b="1" dirty="0"/>
              <a:t> </a:t>
            </a:r>
            <a:r>
              <a:rPr lang="en-US" sz="2600" b="1" dirty="0" err="1"/>
              <a:t>के</a:t>
            </a:r>
            <a:r>
              <a:rPr lang="en-US" sz="2600" b="1" dirty="0"/>
              <a:t> </a:t>
            </a:r>
            <a:r>
              <a:rPr lang="en-US" sz="2600" b="1" dirty="0" err="1"/>
              <a:t>विरुद्ध</a:t>
            </a:r>
            <a:r>
              <a:rPr lang="en-US" sz="2600" b="1" dirty="0"/>
              <a:t> </a:t>
            </a:r>
            <a:r>
              <a:rPr lang="en-US" sz="2600" b="1" dirty="0" err="1"/>
              <a:t>काम</a:t>
            </a:r>
            <a:r>
              <a:rPr lang="en-US" sz="2600" b="1" dirty="0"/>
              <a:t> </a:t>
            </a:r>
            <a:r>
              <a:rPr lang="en-US" sz="2600" b="1" dirty="0" err="1"/>
              <a:t>कर</a:t>
            </a:r>
            <a:r>
              <a:rPr lang="en-US" sz="2600" b="1" dirty="0"/>
              <a:t> </a:t>
            </a:r>
            <a:r>
              <a:rPr lang="en-US" sz="2600" b="1" dirty="0" err="1"/>
              <a:t>रही</a:t>
            </a:r>
            <a:r>
              <a:rPr lang="en-US" sz="2600" b="1" dirty="0"/>
              <a:t> </a:t>
            </a:r>
            <a:r>
              <a:rPr lang="en-US" sz="2600" b="1" dirty="0" err="1"/>
              <a:t>हैं</a:t>
            </a:r>
            <a:r>
              <a:rPr lang="en-US" sz="2600" b="1" dirty="0"/>
              <a:t>। </a:t>
            </a:r>
            <a:r>
              <a:rPr lang="en-US" sz="2600" b="1" dirty="0" err="1"/>
              <a:t>हर</a:t>
            </a:r>
            <a:r>
              <a:rPr lang="en-US" sz="2600" b="1" dirty="0"/>
              <a:t> </a:t>
            </a:r>
            <a:r>
              <a:rPr lang="en-US" sz="2600" b="1" dirty="0" err="1"/>
              <a:t>सदी</a:t>
            </a:r>
            <a:r>
              <a:rPr lang="en-US" sz="2600" b="1" dirty="0"/>
              <a:t> </a:t>
            </a:r>
            <a:r>
              <a:rPr lang="en-US" sz="2600" b="1" dirty="0" err="1"/>
              <a:t>में</a:t>
            </a:r>
            <a:r>
              <a:rPr lang="en-US" sz="2600" b="1" dirty="0"/>
              <a:t> </a:t>
            </a:r>
            <a:r>
              <a:rPr lang="en-US" sz="2600" b="1" dirty="0" err="1"/>
              <a:t>प्रभु</a:t>
            </a:r>
            <a:r>
              <a:rPr lang="en-US" sz="2600" b="1" dirty="0"/>
              <a:t> </a:t>
            </a:r>
            <a:r>
              <a:rPr lang="en-US" sz="2600" b="1" dirty="0" err="1"/>
              <a:t>ने</a:t>
            </a:r>
            <a:r>
              <a:rPr lang="en-US" sz="2600" b="1" dirty="0"/>
              <a:t> </a:t>
            </a:r>
            <a:r>
              <a:rPr lang="en-US" sz="2600" b="1" dirty="0" err="1"/>
              <a:t>अपने</a:t>
            </a:r>
            <a:r>
              <a:rPr lang="en-US" sz="2600" b="1" dirty="0"/>
              <a:t> </a:t>
            </a:r>
            <a:r>
              <a:rPr lang="en-US" sz="2600" b="1" dirty="0" err="1"/>
              <a:t>भविष्यकर्तायो</a:t>
            </a:r>
            <a:r>
              <a:rPr lang="en-US" sz="2600" b="1" dirty="0"/>
              <a:t> </a:t>
            </a:r>
            <a:r>
              <a:rPr lang="en-US" sz="2600" b="1" dirty="0" err="1"/>
              <a:t>को</a:t>
            </a:r>
            <a:r>
              <a:rPr lang="en-US" sz="2600" b="1" dirty="0"/>
              <a:t> </a:t>
            </a:r>
            <a:r>
              <a:rPr lang="en-US" sz="2600" b="1" dirty="0" err="1"/>
              <a:t>भेजा</a:t>
            </a:r>
            <a:r>
              <a:rPr lang="en-US" sz="2600" b="1" dirty="0"/>
              <a:t> </a:t>
            </a:r>
            <a:r>
              <a:rPr lang="en-US" sz="2600" b="1" dirty="0" err="1"/>
              <a:t>है</a:t>
            </a:r>
            <a:r>
              <a:rPr lang="en-US" sz="2600" b="1" dirty="0"/>
              <a:t> </a:t>
            </a:r>
            <a:r>
              <a:rPr lang="en-US" sz="2600" b="1" dirty="0" err="1"/>
              <a:t>जिन्होंने</a:t>
            </a:r>
            <a:r>
              <a:rPr lang="en-US" sz="2600" b="1" dirty="0"/>
              <a:t> </a:t>
            </a:r>
            <a:r>
              <a:rPr lang="en-US" sz="2600" b="1" dirty="0" err="1"/>
              <a:t>प्रभु</a:t>
            </a:r>
            <a:r>
              <a:rPr lang="en-US" sz="2600" b="1" dirty="0"/>
              <a:t> </a:t>
            </a:r>
            <a:r>
              <a:rPr lang="en-US" sz="2600" b="1" dirty="0" err="1"/>
              <a:t>की</a:t>
            </a:r>
            <a:r>
              <a:rPr lang="en-US" sz="2600" b="1" dirty="0"/>
              <a:t> </a:t>
            </a:r>
            <a:r>
              <a:rPr lang="en-US" sz="2600" b="1" dirty="0" err="1"/>
              <a:t>विशिष्ट</a:t>
            </a:r>
            <a:r>
              <a:rPr lang="en-US" sz="2600" b="1" dirty="0"/>
              <a:t> </a:t>
            </a:r>
            <a:r>
              <a:rPr lang="en-US" sz="2600" b="1" dirty="0" err="1"/>
              <a:t>योजनायों</a:t>
            </a:r>
            <a:r>
              <a:rPr lang="en-US" sz="2600" b="1" dirty="0"/>
              <a:t> </a:t>
            </a:r>
            <a:r>
              <a:rPr lang="en-US" sz="2600" b="1" dirty="0" err="1"/>
              <a:t>को</a:t>
            </a:r>
            <a:r>
              <a:rPr lang="en-US" sz="2600" b="1" dirty="0"/>
              <a:t> </a:t>
            </a:r>
            <a:r>
              <a:rPr lang="en-US" sz="2600" b="1" dirty="0" err="1"/>
              <a:t>प्रकट</a:t>
            </a:r>
            <a:r>
              <a:rPr lang="en-US" sz="2600" b="1" dirty="0"/>
              <a:t> </a:t>
            </a:r>
            <a:r>
              <a:rPr lang="en-US" sz="2600" b="1" dirty="0" err="1"/>
              <a:t>किया</a:t>
            </a:r>
            <a:r>
              <a:rPr lang="en-US" sz="2600" b="1" dirty="0"/>
              <a:t> </a:t>
            </a:r>
            <a:r>
              <a:rPr lang="en-US" sz="2600" b="1" dirty="0" err="1"/>
              <a:t>और</a:t>
            </a:r>
            <a:r>
              <a:rPr lang="en-US" sz="2600" b="1" dirty="0"/>
              <a:t> </a:t>
            </a:r>
            <a:r>
              <a:rPr lang="en-US" sz="2600" b="1" dirty="0" err="1"/>
              <a:t>उन्हें</a:t>
            </a:r>
            <a:r>
              <a:rPr lang="en-US" sz="2600" b="1" dirty="0"/>
              <a:t> </a:t>
            </a:r>
            <a:r>
              <a:rPr lang="en-US" sz="2600" b="1" dirty="0" err="1"/>
              <a:t>पछतावे</a:t>
            </a:r>
            <a:r>
              <a:rPr lang="en-US" sz="2600" b="1" dirty="0"/>
              <a:t> </a:t>
            </a:r>
            <a:r>
              <a:rPr lang="en-US" sz="2600" b="1" dirty="0" err="1"/>
              <a:t>और</a:t>
            </a:r>
            <a:r>
              <a:rPr lang="en-US" sz="2600" b="1" dirty="0"/>
              <a:t> </a:t>
            </a:r>
            <a:r>
              <a:rPr lang="en-US" sz="2600" b="1" dirty="0" err="1"/>
              <a:t>प्रभु</a:t>
            </a:r>
            <a:r>
              <a:rPr lang="en-US" sz="2600" b="1" dirty="0"/>
              <a:t> </a:t>
            </a:r>
            <a:r>
              <a:rPr lang="en-US" sz="2600" b="1" dirty="0" err="1"/>
              <a:t>से</a:t>
            </a:r>
            <a:r>
              <a:rPr lang="en-US" sz="2600" b="1" dirty="0"/>
              <a:t> </a:t>
            </a:r>
            <a:r>
              <a:rPr lang="en-US" sz="2600" b="1" dirty="0" err="1"/>
              <a:t>मेल</a:t>
            </a:r>
            <a:r>
              <a:rPr lang="en-US" sz="2600" b="1" dirty="0"/>
              <a:t> </a:t>
            </a:r>
            <a:r>
              <a:rPr lang="en-US" sz="2600" b="1" dirty="0" err="1"/>
              <a:t>मिलाप</a:t>
            </a:r>
            <a:r>
              <a:rPr lang="en-US" sz="2600" b="1" dirty="0"/>
              <a:t> </a:t>
            </a:r>
            <a:r>
              <a:rPr lang="en-US" sz="2600" b="1" dirty="0" err="1"/>
              <a:t>का</a:t>
            </a:r>
            <a:r>
              <a:rPr lang="en-US" sz="2600" b="1" dirty="0"/>
              <a:t> </a:t>
            </a:r>
            <a:r>
              <a:rPr lang="en-US" sz="2600" b="1" dirty="0" err="1"/>
              <a:t>बुलावा</a:t>
            </a:r>
            <a:r>
              <a:rPr lang="en-US" sz="2600" b="1" dirty="0"/>
              <a:t> </a:t>
            </a:r>
            <a:r>
              <a:rPr lang="en-US" sz="2600" b="1" dirty="0" err="1"/>
              <a:t>दिया</a:t>
            </a:r>
            <a:r>
              <a:rPr lang="en-US" sz="2600" b="1" dirty="0"/>
              <a:t> </a:t>
            </a:r>
            <a:r>
              <a:rPr lang="en-US" sz="2600" b="1" dirty="0" err="1"/>
              <a:t>हैै</a:t>
            </a:r>
            <a:r>
              <a:rPr lang="en-US" sz="2600" b="1" dirty="0"/>
              <a:t>। </a:t>
            </a:r>
            <a:r>
              <a:rPr lang="en-US" sz="2600" b="1" dirty="0" err="1"/>
              <a:t>कलिसिया</a:t>
            </a:r>
            <a:r>
              <a:rPr lang="en-US" sz="2600" b="1" dirty="0"/>
              <a:t> </a:t>
            </a:r>
            <a:r>
              <a:rPr lang="en-US" sz="2600" b="1" dirty="0" err="1"/>
              <a:t>ने</a:t>
            </a:r>
            <a:r>
              <a:rPr lang="en-US" sz="2600" b="1" dirty="0"/>
              <a:t> </a:t>
            </a:r>
            <a:r>
              <a:rPr lang="en-US" sz="2600" b="1" dirty="0" err="1"/>
              <a:t>धरती</a:t>
            </a:r>
            <a:r>
              <a:rPr lang="en-US" sz="2600" b="1" dirty="0"/>
              <a:t> </a:t>
            </a:r>
            <a:r>
              <a:rPr lang="en-US" sz="2600" b="1" dirty="0" err="1"/>
              <a:t>पर</a:t>
            </a:r>
            <a:r>
              <a:rPr lang="en-US" sz="2600" b="1" dirty="0"/>
              <a:t> </a:t>
            </a:r>
            <a:r>
              <a:rPr lang="en-US" sz="2600" b="1" dirty="0" err="1"/>
              <a:t>अपने</a:t>
            </a:r>
            <a:r>
              <a:rPr lang="en-US" sz="2600" b="1" dirty="0"/>
              <a:t> </a:t>
            </a:r>
            <a:r>
              <a:rPr lang="en-US" sz="2600" b="1" dirty="0" err="1"/>
              <a:t>अस्तित्व</a:t>
            </a:r>
            <a:r>
              <a:rPr lang="en-US" sz="2600" b="1" dirty="0"/>
              <a:t> </a:t>
            </a:r>
            <a:r>
              <a:rPr lang="en-US" sz="2600" b="1" dirty="0" err="1"/>
              <a:t>की</a:t>
            </a:r>
            <a:r>
              <a:rPr lang="en-US" sz="2600" b="1" dirty="0"/>
              <a:t> </a:t>
            </a:r>
            <a:r>
              <a:rPr lang="en-US" sz="2600" b="1" dirty="0" err="1"/>
              <a:t>योजना</a:t>
            </a:r>
            <a:r>
              <a:rPr lang="en-US" sz="2600" b="1" dirty="0"/>
              <a:t> </a:t>
            </a:r>
            <a:r>
              <a:rPr lang="en-US" sz="2600" b="1" dirty="0" err="1"/>
              <a:t>को</a:t>
            </a:r>
            <a:r>
              <a:rPr lang="en-US" sz="2600" b="1" dirty="0"/>
              <a:t> </a:t>
            </a:r>
            <a:r>
              <a:rPr lang="en-US" sz="2600" b="1" dirty="0" err="1"/>
              <a:t>परिपूर्ण</a:t>
            </a:r>
            <a:r>
              <a:rPr lang="en-US" sz="2600" b="1" dirty="0"/>
              <a:t> </a:t>
            </a:r>
            <a:r>
              <a:rPr lang="en-US" sz="2600" b="1" dirty="0" err="1"/>
              <a:t>नहीं</a:t>
            </a:r>
            <a:r>
              <a:rPr lang="en-US" sz="2600" b="1" dirty="0"/>
              <a:t> </a:t>
            </a:r>
            <a:r>
              <a:rPr lang="en-US" sz="2600" b="1" dirty="0" err="1"/>
              <a:t>किया</a:t>
            </a:r>
            <a:r>
              <a:rPr lang="en-US" sz="2600" b="1" dirty="0"/>
              <a:t>।    </a:t>
            </a:r>
            <a:r>
              <a:rPr lang="en-US" sz="2600" b="1" dirty="0" err="1"/>
              <a:t>परिणाम</a:t>
            </a:r>
            <a:r>
              <a:rPr lang="en-US" sz="2600" b="1" dirty="0"/>
              <a:t> ? </a:t>
            </a:r>
            <a:r>
              <a:rPr lang="en-US" sz="2600" b="1" dirty="0" err="1"/>
              <a:t>अनुशासन</a:t>
            </a:r>
            <a:r>
              <a:rPr lang="en-US" sz="2600" b="1" dirty="0"/>
              <a:t> </a:t>
            </a:r>
            <a:r>
              <a:rPr lang="en-US" sz="2600" b="1" dirty="0" err="1"/>
              <a:t>हीनता</a:t>
            </a:r>
            <a:r>
              <a:rPr lang="en-US" sz="2600" b="1" dirty="0"/>
              <a:t>, </a:t>
            </a:r>
            <a:r>
              <a:rPr lang="en-US" sz="2600" b="1" dirty="0" err="1"/>
              <a:t>अव्यवस्था</a:t>
            </a:r>
            <a:r>
              <a:rPr lang="en-US" sz="2600" b="1" dirty="0"/>
              <a:t>, </a:t>
            </a:r>
            <a:r>
              <a:rPr lang="en-US" sz="2600" b="1" dirty="0" err="1"/>
              <a:t>प्रतिस्पर्धा</a:t>
            </a:r>
            <a:r>
              <a:rPr lang="en-US" sz="2600" b="1" dirty="0"/>
              <a:t>, </a:t>
            </a:r>
            <a:r>
              <a:rPr lang="en-US" sz="2600" b="1" dirty="0" err="1"/>
              <a:t>झगड़े</a:t>
            </a:r>
            <a:r>
              <a:rPr lang="en-US" sz="2600" b="1" dirty="0"/>
              <a:t> , </a:t>
            </a:r>
            <a:r>
              <a:rPr lang="en-US" sz="2600" b="1" dirty="0" err="1"/>
              <a:t>बटवारा</a:t>
            </a:r>
            <a:r>
              <a:rPr lang="en-US" sz="2600" b="1" dirty="0"/>
              <a:t> , </a:t>
            </a:r>
            <a:r>
              <a:rPr lang="en-US" sz="2600" b="1" dirty="0" err="1"/>
              <a:t>मुकदमे</a:t>
            </a:r>
            <a:r>
              <a:rPr lang="en-US" sz="2600" b="1" dirty="0"/>
              <a:t> </a:t>
            </a:r>
            <a:r>
              <a:rPr lang="en-US" sz="2600" b="1" dirty="0" err="1"/>
              <a:t>अदि</a:t>
            </a:r>
            <a:r>
              <a:rPr lang="en-US" sz="2600" b="1" dirty="0"/>
              <a:t>, </a:t>
            </a:r>
            <a:r>
              <a:rPr lang="en-US" sz="2600" b="1" dirty="0" err="1"/>
              <a:t>क्या</a:t>
            </a:r>
            <a:r>
              <a:rPr lang="en-US" sz="2600" b="1" dirty="0"/>
              <a:t> </a:t>
            </a:r>
            <a:r>
              <a:rPr lang="en-US" sz="2600" b="1" dirty="0" err="1"/>
              <a:t>कुछ</a:t>
            </a:r>
            <a:r>
              <a:rPr lang="en-US" sz="2600" b="1" dirty="0"/>
              <a:t> </a:t>
            </a:r>
            <a:r>
              <a:rPr lang="en-US" sz="2600" b="1" dirty="0" err="1"/>
              <a:t>नहीं</a:t>
            </a:r>
            <a:r>
              <a:rPr lang="en-US" sz="2600" b="1" dirty="0"/>
              <a:t> ?</a:t>
            </a:r>
            <a:br>
              <a:rPr lang="en-US" sz="2600" b="1" dirty="0"/>
            </a:br>
            <a:r>
              <a:rPr lang="en-US" sz="2600" b="1" dirty="0"/>
              <a:t/>
            </a:r>
            <a:br>
              <a:rPr lang="en-US" sz="2600" b="1" dirty="0"/>
            </a:br>
            <a:r>
              <a:rPr lang="en-US" sz="2600" b="1" dirty="0" err="1"/>
              <a:t>सारे</a:t>
            </a:r>
            <a:r>
              <a:rPr lang="en-US" sz="2600" b="1" dirty="0"/>
              <a:t> </a:t>
            </a:r>
            <a:r>
              <a:rPr lang="en-US" sz="2600" b="1" dirty="0" err="1"/>
              <a:t>पाप</a:t>
            </a:r>
            <a:r>
              <a:rPr lang="en-US" sz="2600" b="1" dirty="0"/>
              <a:t> </a:t>
            </a:r>
            <a:r>
              <a:rPr lang="en-US" sz="2600" b="1" dirty="0" err="1"/>
              <a:t>जो</a:t>
            </a:r>
            <a:r>
              <a:rPr lang="en-US" sz="2600" b="1" dirty="0"/>
              <a:t> </a:t>
            </a:r>
            <a:r>
              <a:rPr lang="en-US" sz="2600" b="1" dirty="0" err="1"/>
              <a:t>रोमियो</a:t>
            </a:r>
            <a:r>
              <a:rPr lang="en-US" sz="2600" b="1" dirty="0"/>
              <a:t> १ : २८ - ३२ </a:t>
            </a:r>
            <a:r>
              <a:rPr lang="en-US" sz="2600" b="1" dirty="0" err="1"/>
              <a:t>में</a:t>
            </a:r>
            <a:r>
              <a:rPr lang="en-US" sz="2600" b="1" dirty="0"/>
              <a:t> </a:t>
            </a:r>
            <a:r>
              <a:rPr lang="en-US" sz="2600" b="1" dirty="0" err="1"/>
              <a:t>लिखे</a:t>
            </a:r>
            <a:r>
              <a:rPr lang="en-US" sz="2600" b="1" dirty="0"/>
              <a:t> </a:t>
            </a:r>
            <a:r>
              <a:rPr lang="en-US" sz="2600" b="1" dirty="0" err="1"/>
              <a:t>हैं</a:t>
            </a:r>
            <a:r>
              <a:rPr lang="en-US" sz="2600" b="1" dirty="0"/>
              <a:t>, </a:t>
            </a:r>
            <a:r>
              <a:rPr lang="en-US" sz="2600" b="1" dirty="0" err="1"/>
              <a:t>वह</a:t>
            </a:r>
            <a:r>
              <a:rPr lang="en-US" sz="2600" b="1" dirty="0"/>
              <a:t> </a:t>
            </a:r>
            <a:r>
              <a:rPr lang="en-US" sz="2600" b="1" dirty="0" err="1"/>
              <a:t>ईसाइयों</a:t>
            </a:r>
            <a:r>
              <a:rPr lang="en-US" sz="2600" b="1" dirty="0"/>
              <a:t> </a:t>
            </a:r>
            <a:r>
              <a:rPr lang="en-US" sz="2600" b="1" dirty="0" err="1"/>
              <a:t>में</a:t>
            </a:r>
            <a:r>
              <a:rPr lang="en-US" sz="2600" b="1" dirty="0"/>
              <a:t> </a:t>
            </a:r>
            <a:r>
              <a:rPr lang="en-US" sz="2600" b="1" dirty="0" err="1"/>
              <a:t>दिखाई</a:t>
            </a:r>
            <a:r>
              <a:rPr lang="en-US" sz="2600" b="1" dirty="0"/>
              <a:t> </a:t>
            </a:r>
            <a:r>
              <a:rPr lang="en-US" sz="2600" b="1" dirty="0" err="1"/>
              <a:t>देते</a:t>
            </a:r>
            <a:r>
              <a:rPr lang="en-US" sz="2600" b="1" dirty="0"/>
              <a:t> </a:t>
            </a:r>
            <a:r>
              <a:rPr lang="en-US" sz="2600" b="1" dirty="0" err="1"/>
              <a:t>हैं</a:t>
            </a:r>
            <a:r>
              <a:rPr lang="en-US" sz="2600" b="1" dirty="0"/>
              <a:t>। </a:t>
            </a:r>
            <a:r>
              <a:rPr lang="en-US" sz="2600" b="1" dirty="0" err="1"/>
              <a:t>रविवार</a:t>
            </a:r>
            <a:r>
              <a:rPr lang="en-US" sz="2600" b="1" dirty="0"/>
              <a:t> </a:t>
            </a:r>
            <a:r>
              <a:rPr lang="en-US" sz="2600" b="1" dirty="0" err="1"/>
              <a:t>की</a:t>
            </a:r>
            <a:r>
              <a:rPr lang="en-US" sz="2600" b="1" dirty="0"/>
              <a:t> </a:t>
            </a:r>
            <a:r>
              <a:rPr lang="en-US" sz="2600" b="1" dirty="0" err="1"/>
              <a:t>आराधना</a:t>
            </a:r>
            <a:r>
              <a:rPr lang="en-US" sz="2600" b="1" dirty="0"/>
              <a:t> </a:t>
            </a:r>
            <a:r>
              <a:rPr lang="en-US" sz="2600" b="1" dirty="0" err="1"/>
              <a:t>में</a:t>
            </a:r>
            <a:r>
              <a:rPr lang="en-US" sz="2600" b="1" dirty="0"/>
              <a:t> </a:t>
            </a:r>
            <a:r>
              <a:rPr lang="en-US" sz="2600" b="1" dirty="0" err="1"/>
              <a:t>प्रभु</a:t>
            </a:r>
            <a:r>
              <a:rPr lang="en-US" sz="2600" b="1" dirty="0"/>
              <a:t> </a:t>
            </a:r>
            <a:r>
              <a:rPr lang="en-US" sz="2600" b="1" dirty="0" err="1"/>
              <a:t>की</a:t>
            </a:r>
            <a:r>
              <a:rPr lang="en-US" sz="2600" b="1" dirty="0"/>
              <a:t> </a:t>
            </a:r>
            <a:r>
              <a:rPr lang="en-US" sz="2600" b="1" dirty="0" err="1"/>
              <a:t>उपस्थिति</a:t>
            </a:r>
            <a:r>
              <a:rPr lang="en-US" sz="2600" b="1" dirty="0"/>
              <a:t> </a:t>
            </a:r>
            <a:r>
              <a:rPr lang="en-US" sz="2600" b="1" dirty="0" err="1"/>
              <a:t>तथा</a:t>
            </a:r>
            <a:r>
              <a:rPr lang="en-US" sz="2600" b="1" dirty="0"/>
              <a:t> </a:t>
            </a:r>
            <a:r>
              <a:rPr lang="en-US" sz="2600" b="1" dirty="0" err="1"/>
              <a:t>स्वर्गीय</a:t>
            </a:r>
            <a:r>
              <a:rPr lang="en-US" sz="2600" b="1" dirty="0"/>
              <a:t> </a:t>
            </a:r>
            <a:r>
              <a:rPr lang="en-US" sz="2600" b="1" dirty="0" err="1"/>
              <a:t>दर्शन</a:t>
            </a:r>
            <a:r>
              <a:rPr lang="en-US" sz="2600" b="1" dirty="0"/>
              <a:t> </a:t>
            </a:r>
            <a:r>
              <a:rPr lang="en-US" sz="2600" b="1" dirty="0" err="1"/>
              <a:t>नहीं</a:t>
            </a:r>
            <a:r>
              <a:rPr lang="en-US" sz="2600" b="1" dirty="0"/>
              <a:t> </a:t>
            </a:r>
            <a:r>
              <a:rPr lang="en-US" sz="2600" b="1" dirty="0" err="1"/>
              <a:t>दिखाई</a:t>
            </a:r>
            <a:r>
              <a:rPr lang="en-US" sz="2600" b="1" dirty="0"/>
              <a:t> </a:t>
            </a:r>
            <a:r>
              <a:rPr lang="en-US" sz="2600" b="1" dirty="0" err="1"/>
              <a:t>देते</a:t>
            </a:r>
            <a:r>
              <a:rPr lang="en-US" sz="2600" b="1" dirty="0"/>
              <a:t>। </a:t>
            </a:r>
            <a:r>
              <a:rPr lang="en-US" sz="2600" b="1" dirty="0" err="1"/>
              <a:t>यह</a:t>
            </a:r>
            <a:r>
              <a:rPr lang="en-US" sz="2600" b="1" dirty="0"/>
              <a:t> </a:t>
            </a:r>
            <a:r>
              <a:rPr lang="en-US" sz="2600" b="1" dirty="0" err="1"/>
              <a:t>आराधना</a:t>
            </a:r>
            <a:r>
              <a:rPr lang="en-US" sz="2600" b="1" dirty="0"/>
              <a:t> </a:t>
            </a:r>
            <a:r>
              <a:rPr lang="en-US" sz="2600" b="1" dirty="0" err="1"/>
              <a:t>सिर्फ</a:t>
            </a:r>
            <a:r>
              <a:rPr lang="en-US" sz="2600" b="1" dirty="0"/>
              <a:t> </a:t>
            </a:r>
            <a:r>
              <a:rPr lang="en-US" sz="2600" b="1" dirty="0" err="1"/>
              <a:t>रीती</a:t>
            </a:r>
            <a:r>
              <a:rPr lang="en-US" sz="2600" b="1" dirty="0"/>
              <a:t> </a:t>
            </a:r>
            <a:r>
              <a:rPr lang="en-US" sz="2600" b="1" dirty="0" err="1"/>
              <a:t>और</a:t>
            </a:r>
            <a:r>
              <a:rPr lang="en-US" sz="2600" b="1" dirty="0"/>
              <a:t> </a:t>
            </a:r>
            <a:r>
              <a:rPr lang="en-US" sz="2600" b="1" dirty="0" err="1"/>
              <a:t>थोपी</a:t>
            </a:r>
            <a:r>
              <a:rPr lang="en-US" sz="2600" b="1" dirty="0"/>
              <a:t> </a:t>
            </a:r>
            <a:r>
              <a:rPr lang="en-US" sz="2600" b="1" dirty="0" err="1"/>
              <a:t>हुई</a:t>
            </a:r>
            <a:r>
              <a:rPr lang="en-US" sz="2600" b="1" dirty="0"/>
              <a:t> </a:t>
            </a:r>
            <a:r>
              <a:rPr lang="en-US" sz="2600" b="1" dirty="0" err="1"/>
              <a:t>दिनचर्य</a:t>
            </a:r>
            <a:r>
              <a:rPr lang="en-US" sz="2600" b="1" dirty="0"/>
              <a:t> </a:t>
            </a:r>
            <a:r>
              <a:rPr lang="en-US" sz="2600" b="1" dirty="0" err="1"/>
              <a:t>बन</a:t>
            </a:r>
            <a:r>
              <a:rPr lang="en-US" sz="2600" b="1" dirty="0"/>
              <a:t> </a:t>
            </a:r>
            <a:r>
              <a:rPr lang="en-US" sz="2600" b="1" dirty="0" err="1"/>
              <a:t>गई</a:t>
            </a:r>
            <a:r>
              <a:rPr lang="en-US" sz="2600" b="1" dirty="0"/>
              <a:t> </a:t>
            </a:r>
            <a:r>
              <a:rPr lang="en-US" sz="2600" b="1" dirty="0" err="1"/>
              <a:t>है</a:t>
            </a:r>
            <a:r>
              <a:rPr lang="en-US" sz="2600" b="1" dirty="0"/>
              <a:t>। </a:t>
            </a:r>
            <a:r>
              <a:rPr lang="en-US" sz="2600" b="1" dirty="0" err="1"/>
              <a:t>विदेशों</a:t>
            </a:r>
            <a:r>
              <a:rPr lang="en-US" sz="2600" b="1" dirty="0"/>
              <a:t> </a:t>
            </a:r>
            <a:r>
              <a:rPr lang="en-US" sz="2600" b="1" dirty="0" err="1"/>
              <a:t>में</a:t>
            </a:r>
            <a:r>
              <a:rPr lang="en-US" sz="2600" b="1" dirty="0"/>
              <a:t> </a:t>
            </a:r>
            <a:r>
              <a:rPr lang="en-US" sz="2600" b="1" dirty="0" err="1"/>
              <a:t>चर्च</a:t>
            </a:r>
            <a:r>
              <a:rPr lang="en-US" sz="2600" b="1" dirty="0"/>
              <a:t> </a:t>
            </a:r>
            <a:r>
              <a:rPr lang="en-US" sz="2600" b="1" dirty="0" err="1"/>
              <a:t>को</a:t>
            </a:r>
            <a:r>
              <a:rPr lang="en-US" sz="2600" b="1" dirty="0"/>
              <a:t> </a:t>
            </a:r>
            <a:r>
              <a:rPr lang="en-US" sz="2600" b="1" dirty="0" err="1"/>
              <a:t>मदिरालय</a:t>
            </a:r>
            <a:r>
              <a:rPr lang="en-US" sz="2600" b="1" dirty="0"/>
              <a:t> , </a:t>
            </a:r>
            <a:r>
              <a:rPr lang="en-US" sz="2600" b="1" dirty="0" err="1"/>
              <a:t>मस्जिद</a:t>
            </a:r>
            <a:r>
              <a:rPr lang="en-US" sz="2600" b="1" dirty="0"/>
              <a:t> , </a:t>
            </a:r>
            <a:r>
              <a:rPr lang="en-US" sz="2600" b="1" dirty="0" err="1"/>
              <a:t>विधालय</a:t>
            </a:r>
            <a:r>
              <a:rPr lang="en-US" sz="2600" b="1" dirty="0"/>
              <a:t> , </a:t>
            </a:r>
            <a:r>
              <a:rPr lang="en-US" sz="2600" b="1" dirty="0" err="1"/>
              <a:t>जन</a:t>
            </a:r>
            <a:r>
              <a:rPr lang="en-US" sz="2600" b="1" dirty="0"/>
              <a:t> </a:t>
            </a:r>
            <a:r>
              <a:rPr lang="en-US" sz="2600" b="1" dirty="0" err="1"/>
              <a:t>संसथान</a:t>
            </a:r>
            <a:r>
              <a:rPr lang="en-US" sz="2600" b="1" dirty="0"/>
              <a:t> </a:t>
            </a:r>
            <a:r>
              <a:rPr lang="en-US" sz="2600" b="1" dirty="0" err="1"/>
              <a:t>आदि</a:t>
            </a:r>
            <a:r>
              <a:rPr lang="en-US" sz="2600" b="1" dirty="0"/>
              <a:t> </a:t>
            </a:r>
            <a:r>
              <a:rPr lang="en-US" sz="2600" b="1" dirty="0" err="1"/>
              <a:t>बनाने</a:t>
            </a:r>
            <a:r>
              <a:rPr lang="en-US" sz="2600" b="1" dirty="0"/>
              <a:t> </a:t>
            </a:r>
            <a:r>
              <a:rPr lang="en-US" sz="2600" b="1" dirty="0" err="1"/>
              <a:t>के</a:t>
            </a:r>
            <a:r>
              <a:rPr lang="en-US" sz="2600" b="1" dirty="0"/>
              <a:t> </a:t>
            </a:r>
            <a:r>
              <a:rPr lang="en-US" sz="2600" b="1" dirty="0" err="1"/>
              <a:t>लिए</a:t>
            </a:r>
            <a:r>
              <a:rPr lang="en-US" sz="2600" b="1" dirty="0"/>
              <a:t> </a:t>
            </a:r>
            <a:r>
              <a:rPr lang="en-US" sz="2600" b="1" dirty="0" err="1"/>
              <a:t>बेच</a:t>
            </a:r>
            <a:r>
              <a:rPr lang="en-US" sz="2600" b="1" dirty="0"/>
              <a:t> </a:t>
            </a:r>
            <a:r>
              <a:rPr lang="en-US" sz="2600" b="1" dirty="0" err="1"/>
              <a:t>दिये</a:t>
            </a:r>
            <a:r>
              <a:rPr lang="en-US" sz="2600" b="1" dirty="0"/>
              <a:t> </a:t>
            </a:r>
            <a:r>
              <a:rPr lang="en-US" sz="2600" b="1" dirty="0" err="1"/>
              <a:t>गये</a:t>
            </a:r>
            <a:r>
              <a:rPr lang="en-US" sz="2600" b="1" dirty="0"/>
              <a:t> </a:t>
            </a:r>
            <a:r>
              <a:rPr lang="en-US" sz="2600" b="1" dirty="0" err="1"/>
              <a:t>हैं</a:t>
            </a:r>
            <a:r>
              <a:rPr lang="en-US" sz="2600" b="1" dirty="0"/>
              <a:t>।</a:t>
            </a:r>
          </a:p>
          <a:p>
            <a:endParaRPr lang="en-US" sz="2600" b="1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533400"/>
            <a:ext cx="81534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</a:rPr>
              <a:t>चेतावनी</a:t>
            </a:r>
            <a:r>
              <a:rPr lang="en-US" sz="2800" b="1" dirty="0">
                <a:solidFill>
                  <a:srgbClr val="FF0000"/>
                </a:solidFill>
              </a:rPr>
              <a:t> :-</a:t>
            </a:r>
          </a:p>
          <a:p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err="1"/>
              <a:t>यदि</a:t>
            </a:r>
            <a:r>
              <a:rPr lang="en-US" sz="2800" b="1" dirty="0"/>
              <a:t> </a:t>
            </a:r>
            <a:r>
              <a:rPr lang="en-US" sz="2800" b="1" dirty="0" err="1"/>
              <a:t>कलिसिया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मुखिया</a:t>
            </a:r>
            <a:r>
              <a:rPr lang="en-US" sz="2800" b="1" dirty="0"/>
              <a:t> </a:t>
            </a:r>
            <a:r>
              <a:rPr lang="en-US" sz="2800" b="1" dirty="0" err="1"/>
              <a:t>और</a:t>
            </a:r>
            <a:r>
              <a:rPr lang="en-US" sz="2800" b="1" dirty="0"/>
              <a:t> </a:t>
            </a:r>
            <a:r>
              <a:rPr lang="en-US" sz="2800" b="1" dirty="0" err="1"/>
              <a:t>अगुवे</a:t>
            </a:r>
            <a:r>
              <a:rPr lang="en-US" sz="2800" b="1" dirty="0"/>
              <a:t> , </a:t>
            </a:r>
            <a:r>
              <a:rPr lang="en-US" sz="2800" b="1" dirty="0" err="1"/>
              <a:t>इन</a:t>
            </a:r>
            <a:r>
              <a:rPr lang="en-US" sz="2800" b="1" dirty="0"/>
              <a:t> </a:t>
            </a:r>
            <a:r>
              <a:rPr lang="en-US" sz="2800" b="1" dirty="0" err="1"/>
              <a:t>कार्यों</a:t>
            </a:r>
            <a:r>
              <a:rPr lang="en-US" sz="2800" b="1" dirty="0"/>
              <a:t> </a:t>
            </a:r>
            <a:r>
              <a:rPr lang="en-US" sz="2800" b="1" dirty="0" err="1"/>
              <a:t>को</a:t>
            </a:r>
            <a:r>
              <a:rPr lang="en-US" sz="2800" b="1" dirty="0"/>
              <a:t> </a:t>
            </a:r>
            <a:r>
              <a:rPr lang="en-US" sz="2800" b="1" dirty="0" err="1"/>
              <a:t>बंद</a:t>
            </a:r>
            <a:r>
              <a:rPr lang="en-US" sz="2800" b="1" dirty="0"/>
              <a:t> </a:t>
            </a:r>
            <a:r>
              <a:rPr lang="en-US" sz="2800" b="1" dirty="0" err="1"/>
              <a:t>नहीं</a:t>
            </a:r>
            <a:r>
              <a:rPr lang="en-US" sz="2800" b="1" dirty="0"/>
              <a:t> </a:t>
            </a:r>
            <a:r>
              <a:rPr lang="en-US" sz="2800" b="1" dirty="0" err="1"/>
              <a:t>करेंगे</a:t>
            </a:r>
            <a:r>
              <a:rPr lang="en-US" sz="2800" b="1" dirty="0"/>
              <a:t> , </a:t>
            </a:r>
            <a:r>
              <a:rPr lang="en-US" sz="2800" b="1" dirty="0" err="1"/>
              <a:t>तो</a:t>
            </a:r>
            <a:r>
              <a:rPr lang="en-US" sz="2800" b="1" dirty="0"/>
              <a:t> </a:t>
            </a:r>
            <a:r>
              <a:rPr lang="en-US" sz="2800" b="1" dirty="0" err="1"/>
              <a:t>प्रभु</a:t>
            </a:r>
            <a:r>
              <a:rPr lang="en-US" sz="2800" b="1" dirty="0"/>
              <a:t> </a:t>
            </a:r>
            <a:r>
              <a:rPr lang="en-US" sz="2800" b="1" dirty="0" err="1"/>
              <a:t>भारतीय</a:t>
            </a:r>
            <a:r>
              <a:rPr lang="en-US" sz="2800" b="1" dirty="0"/>
              <a:t> </a:t>
            </a:r>
            <a:r>
              <a:rPr lang="en-US" sz="2800" b="1" dirty="0" err="1"/>
              <a:t>कलिसिया</a:t>
            </a:r>
            <a:r>
              <a:rPr lang="en-US" sz="2800" b="1" dirty="0"/>
              <a:t> </a:t>
            </a:r>
            <a:r>
              <a:rPr lang="en-US" sz="2800" b="1" dirty="0" err="1"/>
              <a:t>को</a:t>
            </a:r>
            <a:r>
              <a:rPr lang="en-US" sz="2800" b="1" dirty="0"/>
              <a:t> </a:t>
            </a:r>
            <a:r>
              <a:rPr lang="en-US" sz="2800" b="1" dirty="0" err="1"/>
              <a:t>अन्यजातियों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हाथों</a:t>
            </a:r>
            <a:r>
              <a:rPr lang="en-US" sz="2800" b="1" dirty="0"/>
              <a:t> </a:t>
            </a:r>
            <a:r>
              <a:rPr lang="en-US" sz="2800" b="1" dirty="0" err="1"/>
              <a:t>में</a:t>
            </a:r>
            <a:r>
              <a:rPr lang="en-US" sz="2800" b="1" dirty="0"/>
              <a:t> </a:t>
            </a:r>
            <a:r>
              <a:rPr lang="en-US" sz="2800" b="1" dirty="0" err="1"/>
              <a:t>सौप</a:t>
            </a:r>
            <a:r>
              <a:rPr lang="en-US" sz="2800" b="1" dirty="0"/>
              <a:t> </a:t>
            </a:r>
            <a:r>
              <a:rPr lang="en-US" sz="2800" b="1" dirty="0" err="1"/>
              <a:t>देंगा</a:t>
            </a:r>
            <a:r>
              <a:rPr lang="en-US" sz="2800" b="1" dirty="0"/>
              <a:t>।</a:t>
            </a:r>
            <a:br>
              <a:rPr lang="en-US" sz="2800" b="1" dirty="0"/>
            </a:br>
            <a:r>
              <a:rPr lang="en-US" sz="2800" b="1" dirty="0" err="1"/>
              <a:t>यह</a:t>
            </a:r>
            <a:r>
              <a:rPr lang="en-US" sz="2800" b="1" dirty="0"/>
              <a:t> </a:t>
            </a:r>
            <a:r>
              <a:rPr lang="en-US" sz="2800" b="1" dirty="0" err="1"/>
              <a:t>अंतिम</a:t>
            </a:r>
            <a:r>
              <a:rPr lang="en-US" sz="2800" b="1" dirty="0"/>
              <a:t> </a:t>
            </a:r>
            <a:r>
              <a:rPr lang="en-US" sz="2800" b="1" dirty="0" err="1"/>
              <a:t>चेतवानी</a:t>
            </a:r>
            <a:r>
              <a:rPr lang="en-US" sz="2800" b="1" dirty="0"/>
              <a:t> </a:t>
            </a:r>
            <a:r>
              <a:rPr lang="en-US" sz="2800" b="1" dirty="0" err="1"/>
              <a:t>है</a:t>
            </a:r>
            <a:r>
              <a:rPr lang="en-US" sz="2800" b="1" dirty="0"/>
              <a:t>।</a:t>
            </a:r>
          </a:p>
          <a:p>
            <a:r>
              <a:rPr lang="en-US" sz="2800" b="1" dirty="0" err="1"/>
              <a:t>पिछले</a:t>
            </a:r>
            <a:r>
              <a:rPr lang="en-US" sz="2800" b="1" dirty="0"/>
              <a:t> ७ </a:t>
            </a:r>
            <a:r>
              <a:rPr lang="en-US" sz="2800" b="1" dirty="0" err="1"/>
              <a:t>वर्षों</a:t>
            </a:r>
            <a:r>
              <a:rPr lang="en-US" sz="2800" b="1" dirty="0"/>
              <a:t> </a:t>
            </a:r>
            <a:r>
              <a:rPr lang="en-US" sz="2800" b="1" dirty="0" err="1"/>
              <a:t>से</a:t>
            </a:r>
            <a:r>
              <a:rPr lang="en-US" sz="2800" b="1" dirty="0"/>
              <a:t> </a:t>
            </a:r>
            <a:r>
              <a:rPr lang="en-US" sz="2800" b="1" dirty="0" err="1"/>
              <a:t>प्रभु</a:t>
            </a:r>
            <a:r>
              <a:rPr lang="en-US" sz="2800" b="1" dirty="0"/>
              <a:t> </a:t>
            </a:r>
            <a:r>
              <a:rPr lang="en-US" sz="2800" b="1" dirty="0" err="1"/>
              <a:t>कलिसियाओं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कामों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दिखावटीपन</a:t>
            </a:r>
            <a:r>
              <a:rPr lang="en-US" sz="2800" b="1" dirty="0"/>
              <a:t> </a:t>
            </a:r>
            <a:r>
              <a:rPr lang="en-US" sz="2800" b="1" dirty="0" err="1"/>
              <a:t>पर</a:t>
            </a:r>
            <a:r>
              <a:rPr lang="en-US" sz="2800" b="1" dirty="0"/>
              <a:t> </a:t>
            </a:r>
            <a:r>
              <a:rPr lang="en-US" sz="2800" b="1" dirty="0" err="1"/>
              <a:t>निर्देश</a:t>
            </a:r>
            <a:r>
              <a:rPr lang="en-US" sz="2800" b="1" dirty="0"/>
              <a:t> </a:t>
            </a:r>
            <a:r>
              <a:rPr lang="en-US" sz="2800" b="1" dirty="0" err="1"/>
              <a:t>और</a:t>
            </a:r>
            <a:r>
              <a:rPr lang="en-US" sz="2800" b="1" dirty="0"/>
              <a:t> </a:t>
            </a:r>
            <a:r>
              <a:rPr lang="en-US" sz="2800" b="1" dirty="0" err="1"/>
              <a:t>चेतावनी</a:t>
            </a:r>
            <a:r>
              <a:rPr lang="en-US" sz="2800" b="1" dirty="0"/>
              <a:t> </a:t>
            </a:r>
            <a:r>
              <a:rPr lang="en-US" sz="2800" b="1" dirty="0" err="1"/>
              <a:t>दे</a:t>
            </a:r>
            <a:r>
              <a:rPr lang="en-US" sz="2800" b="1" dirty="0"/>
              <a:t> </a:t>
            </a:r>
            <a:r>
              <a:rPr lang="en-US" sz="2800" b="1" dirty="0" err="1"/>
              <a:t>रहे</a:t>
            </a:r>
            <a:r>
              <a:rPr lang="en-US" sz="2800" b="1" dirty="0"/>
              <a:t> </a:t>
            </a:r>
            <a:r>
              <a:rPr lang="en-US" sz="2800" b="1" dirty="0" err="1"/>
              <a:t>हैं</a:t>
            </a:r>
            <a:r>
              <a:rPr lang="en-US" sz="2800" b="1" dirty="0"/>
              <a:t>, "</a:t>
            </a:r>
            <a:r>
              <a:rPr lang="en-US" sz="2800" b="1" dirty="0" err="1"/>
              <a:t>यदि</a:t>
            </a:r>
            <a:r>
              <a:rPr lang="en-US" sz="2800" b="1" dirty="0"/>
              <a:t> </a:t>
            </a:r>
            <a:r>
              <a:rPr lang="en-US" sz="2800" b="1" dirty="0" err="1"/>
              <a:t>वह</a:t>
            </a:r>
            <a:r>
              <a:rPr lang="en-US" sz="2800" b="1" dirty="0"/>
              <a:t> </a:t>
            </a:r>
            <a:r>
              <a:rPr lang="en-US" sz="2800" b="1" dirty="0" err="1"/>
              <a:t>प्रभु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नियमों</a:t>
            </a:r>
            <a:r>
              <a:rPr lang="en-US" sz="2800" b="1" dirty="0"/>
              <a:t> </a:t>
            </a:r>
            <a:r>
              <a:rPr lang="en-US" sz="2800" b="1" dirty="0" err="1"/>
              <a:t>का</a:t>
            </a:r>
            <a:r>
              <a:rPr lang="en-US" sz="2800" b="1" dirty="0"/>
              <a:t> </a:t>
            </a:r>
            <a:r>
              <a:rPr lang="en-US" sz="2800" b="1" dirty="0" err="1"/>
              <a:t>पालन</a:t>
            </a:r>
            <a:r>
              <a:rPr lang="en-US" sz="2800" b="1" dirty="0"/>
              <a:t> </a:t>
            </a:r>
            <a:r>
              <a:rPr lang="en-US" sz="2800" b="1" dirty="0" err="1"/>
              <a:t>नहीं</a:t>
            </a:r>
            <a:r>
              <a:rPr lang="en-US" sz="2800" b="1" dirty="0"/>
              <a:t> </a:t>
            </a:r>
            <a:r>
              <a:rPr lang="en-US" sz="2800" b="1" dirty="0" err="1"/>
              <a:t>करेंगे</a:t>
            </a:r>
            <a:r>
              <a:rPr lang="en-US" sz="2800" b="1" dirty="0"/>
              <a:t>, </a:t>
            </a:r>
            <a:r>
              <a:rPr lang="en-US" sz="2800" b="1" dirty="0" err="1"/>
              <a:t>तो</a:t>
            </a:r>
            <a:r>
              <a:rPr lang="en-US" sz="2800" b="1" dirty="0"/>
              <a:t> </a:t>
            </a:r>
            <a:r>
              <a:rPr lang="en-US" sz="2800" b="1" dirty="0" err="1"/>
              <a:t>उनको</a:t>
            </a:r>
            <a:r>
              <a:rPr lang="en-US" sz="2800" b="1" dirty="0"/>
              <a:t> </a:t>
            </a:r>
            <a:r>
              <a:rPr lang="en-US" sz="2800" b="1" dirty="0" err="1"/>
              <a:t>निशकासित</a:t>
            </a:r>
            <a:r>
              <a:rPr lang="en-US" sz="2800" b="1" dirty="0"/>
              <a:t> </a:t>
            </a:r>
            <a:r>
              <a:rPr lang="en-US" sz="2800" b="1" dirty="0" err="1"/>
              <a:t>कर</a:t>
            </a:r>
            <a:r>
              <a:rPr lang="en-US" sz="2800" b="1" dirty="0"/>
              <a:t> </a:t>
            </a:r>
            <a:r>
              <a:rPr lang="en-US" sz="2800" b="1" dirty="0" err="1"/>
              <a:t>दिया</a:t>
            </a:r>
            <a:r>
              <a:rPr lang="en-US" sz="2800" b="1" dirty="0"/>
              <a:t> </a:t>
            </a:r>
            <a:r>
              <a:rPr lang="en-US" sz="2800" b="1" dirty="0" err="1"/>
              <a:t>जायेगा</a:t>
            </a:r>
            <a:r>
              <a:rPr lang="en-US" sz="2800" b="1" dirty="0"/>
              <a:t>। </a:t>
            </a:r>
            <a:r>
              <a:rPr lang="en-US" sz="2800" b="1" dirty="0" err="1"/>
              <a:t>क्योंकि</a:t>
            </a:r>
            <a:r>
              <a:rPr lang="en-US" sz="2800" b="1" dirty="0"/>
              <a:t> </a:t>
            </a:r>
            <a:r>
              <a:rPr lang="en-US" sz="2800" b="1" dirty="0" err="1"/>
              <a:t>समय</a:t>
            </a:r>
            <a:r>
              <a:rPr lang="en-US" sz="2800" b="1" dirty="0"/>
              <a:t> </a:t>
            </a:r>
            <a:r>
              <a:rPr lang="en-US" sz="2800" b="1" dirty="0" err="1"/>
              <a:t>नहीं</a:t>
            </a:r>
            <a:r>
              <a:rPr lang="en-US" sz="2800" b="1" dirty="0"/>
              <a:t> </a:t>
            </a:r>
            <a:r>
              <a:rPr lang="en-US" sz="2800" b="1" dirty="0" err="1"/>
              <a:t>है</a:t>
            </a:r>
            <a:r>
              <a:rPr lang="en-US" sz="2800" b="1" dirty="0"/>
              <a:t>, </a:t>
            </a:r>
            <a:r>
              <a:rPr lang="en-US" sz="2800" b="1" dirty="0" err="1"/>
              <a:t>इसलिए</a:t>
            </a:r>
            <a:r>
              <a:rPr lang="en-US" sz="2800" b="1" dirty="0"/>
              <a:t> </a:t>
            </a:r>
            <a:r>
              <a:rPr lang="en-US" sz="2800" b="1" dirty="0" err="1"/>
              <a:t>हम</a:t>
            </a:r>
            <a:r>
              <a:rPr lang="en-US" sz="2800" b="1" dirty="0"/>
              <a:t> </a:t>
            </a:r>
            <a:r>
              <a:rPr lang="en-US" sz="2800" b="1" dirty="0" err="1"/>
              <a:t>यह</a:t>
            </a:r>
            <a:r>
              <a:rPr lang="en-US" sz="2800" b="1" dirty="0"/>
              <a:t> </a:t>
            </a:r>
            <a:r>
              <a:rPr lang="en-US" sz="2800" b="1" dirty="0" err="1"/>
              <a:t>विनम्र</a:t>
            </a:r>
            <a:r>
              <a:rPr lang="en-US" sz="2800" b="1" dirty="0"/>
              <a:t> </a:t>
            </a:r>
            <a:r>
              <a:rPr lang="en-US" sz="2800" b="1" dirty="0" err="1"/>
              <a:t>निवेदन</a:t>
            </a:r>
            <a:r>
              <a:rPr lang="en-US" sz="2800" b="1" dirty="0"/>
              <a:t> </a:t>
            </a:r>
            <a:r>
              <a:rPr lang="en-US" sz="2800" b="1" dirty="0" err="1"/>
              <a:t>प्रभु</a:t>
            </a:r>
            <a:r>
              <a:rPr lang="en-US" sz="2800" b="1" dirty="0"/>
              <a:t> </a:t>
            </a:r>
            <a:r>
              <a:rPr lang="en-US" sz="2800" b="1" dirty="0" err="1"/>
              <a:t>येशु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नाम</a:t>
            </a:r>
            <a:r>
              <a:rPr lang="en-US" sz="2800" b="1" dirty="0"/>
              <a:t> </a:t>
            </a:r>
            <a:r>
              <a:rPr lang="en-US" sz="2800" b="1" dirty="0" err="1"/>
              <a:t>से</a:t>
            </a:r>
            <a:r>
              <a:rPr lang="en-US" sz="2800" b="1" dirty="0"/>
              <a:t>, </a:t>
            </a:r>
            <a:r>
              <a:rPr lang="en-US" sz="2800" b="1" dirty="0" err="1"/>
              <a:t>प्रेम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साथ</a:t>
            </a:r>
            <a:r>
              <a:rPr lang="en-US" sz="2800" b="1" dirty="0"/>
              <a:t> </a:t>
            </a:r>
            <a:r>
              <a:rPr lang="en-US" sz="2800" b="1" dirty="0" err="1"/>
              <a:t>करते</a:t>
            </a:r>
            <a:r>
              <a:rPr lang="en-US" sz="2800" b="1" dirty="0"/>
              <a:t> </a:t>
            </a:r>
            <a:r>
              <a:rPr lang="en-US" sz="2800" b="1" dirty="0" err="1"/>
              <a:t>हैं</a:t>
            </a:r>
            <a:r>
              <a:rPr lang="en-US" sz="2800" b="1" dirty="0"/>
              <a:t> </a:t>
            </a:r>
            <a:r>
              <a:rPr lang="en-US" sz="2800" b="1" dirty="0" err="1"/>
              <a:t>कि</a:t>
            </a:r>
            <a:r>
              <a:rPr lang="en-US" sz="2800" b="1" dirty="0"/>
              <a:t> </a:t>
            </a:r>
            <a:r>
              <a:rPr lang="en-US" sz="2800" b="1" dirty="0" err="1"/>
              <a:t>आप</a:t>
            </a:r>
            <a:r>
              <a:rPr lang="en-US" sz="2800" b="1" dirty="0"/>
              <a:t> </a:t>
            </a:r>
            <a:r>
              <a:rPr lang="en-US" sz="2800" b="1" dirty="0" err="1"/>
              <a:t>अपनी</a:t>
            </a:r>
            <a:r>
              <a:rPr lang="en-US" sz="2800" b="1" dirty="0"/>
              <a:t> </a:t>
            </a:r>
            <a:r>
              <a:rPr lang="en-US" sz="2800" b="1" dirty="0" err="1"/>
              <a:t>कलिसियाओं</a:t>
            </a:r>
            <a:r>
              <a:rPr lang="en-US" sz="2800" b="1" dirty="0"/>
              <a:t> </a:t>
            </a:r>
            <a:r>
              <a:rPr lang="en-US" sz="2800" b="1" dirty="0" err="1"/>
              <a:t>में</a:t>
            </a:r>
            <a:r>
              <a:rPr lang="en-US" sz="2800" b="1" dirty="0"/>
              <a:t> </a:t>
            </a:r>
            <a:r>
              <a:rPr lang="en-US" sz="2800" b="1" dirty="0" err="1"/>
              <a:t>निम्न</a:t>
            </a:r>
            <a:r>
              <a:rPr lang="en-US" sz="2800" b="1" dirty="0"/>
              <a:t> </a:t>
            </a:r>
            <a:r>
              <a:rPr lang="en-US" sz="2800" b="1" dirty="0" err="1"/>
              <a:t>निर्देशी</a:t>
            </a:r>
            <a:r>
              <a:rPr lang="en-US" sz="2800" b="1" dirty="0"/>
              <a:t> </a:t>
            </a:r>
            <a:r>
              <a:rPr lang="en-US" sz="2800" b="1" dirty="0" err="1"/>
              <a:t>का</a:t>
            </a:r>
            <a:r>
              <a:rPr lang="en-US" sz="2800" b="1" dirty="0"/>
              <a:t> </a:t>
            </a:r>
            <a:r>
              <a:rPr lang="en-US" sz="2800" b="1" dirty="0" err="1"/>
              <a:t>तुरंत</a:t>
            </a:r>
            <a:r>
              <a:rPr lang="en-US" sz="2800" b="1" dirty="0"/>
              <a:t> </a:t>
            </a:r>
            <a:r>
              <a:rPr lang="en-US" sz="2800" b="1" dirty="0" err="1"/>
              <a:t>पालन</a:t>
            </a:r>
            <a:r>
              <a:rPr lang="en-US" sz="2800" b="1" dirty="0"/>
              <a:t> </a:t>
            </a:r>
            <a:r>
              <a:rPr lang="en-US" sz="2800" b="1" dirty="0" err="1"/>
              <a:t>करें</a:t>
            </a:r>
            <a:r>
              <a:rPr lang="en-US" sz="2800" b="1" dirty="0"/>
              <a:t>:-</a:t>
            </a:r>
          </a:p>
          <a:p>
            <a:endParaRPr lang="en-US" sz="2800" b="1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685800"/>
            <a:ext cx="822960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/>
              <a:t>१. </a:t>
            </a:r>
            <a:r>
              <a:rPr lang="en-US" sz="2600" b="1" dirty="0" err="1"/>
              <a:t>सारे</a:t>
            </a:r>
            <a:r>
              <a:rPr lang="en-US" sz="2600" b="1" dirty="0"/>
              <a:t> </a:t>
            </a:r>
            <a:r>
              <a:rPr lang="en-US" sz="2600" b="1" dirty="0" err="1"/>
              <a:t>विश्वासियों</a:t>
            </a:r>
            <a:r>
              <a:rPr lang="en-US" sz="2600" b="1" dirty="0"/>
              <a:t> </a:t>
            </a:r>
            <a:r>
              <a:rPr lang="en-US" sz="2600" b="1" dirty="0" err="1"/>
              <a:t>को</a:t>
            </a:r>
            <a:r>
              <a:rPr lang="en-US" sz="2600" b="1" dirty="0"/>
              <a:t> </a:t>
            </a:r>
            <a:r>
              <a:rPr lang="en-US" sz="2600" b="1" dirty="0" err="1"/>
              <a:t>कलिसिया</a:t>
            </a:r>
            <a:r>
              <a:rPr lang="en-US" sz="2600" b="1" dirty="0"/>
              <a:t> </a:t>
            </a:r>
            <a:r>
              <a:rPr lang="en-US" sz="2600" b="1" dirty="0" err="1"/>
              <a:t>सेवकाई</a:t>
            </a:r>
            <a:r>
              <a:rPr lang="en-US" sz="2600" b="1" dirty="0"/>
              <a:t> </a:t>
            </a:r>
            <a:r>
              <a:rPr lang="en-US" sz="2600" b="1" dirty="0" err="1"/>
              <a:t>में</a:t>
            </a:r>
            <a:r>
              <a:rPr lang="en-US" sz="2600" b="1" dirty="0"/>
              <a:t> </a:t>
            </a:r>
            <a:r>
              <a:rPr lang="en-US" sz="2600" b="1" dirty="0" err="1"/>
              <a:t>प्रशिक्षण</a:t>
            </a:r>
            <a:r>
              <a:rPr lang="en-US" sz="2600" b="1" dirty="0"/>
              <a:t> </a:t>
            </a:r>
            <a:r>
              <a:rPr lang="en-US" sz="2600" b="1" dirty="0" err="1"/>
              <a:t>दें</a:t>
            </a:r>
            <a:r>
              <a:rPr lang="en-US" sz="2600" b="1" dirty="0"/>
              <a:t> </a:t>
            </a:r>
            <a:r>
              <a:rPr lang="en-US" sz="2600" b="1" dirty="0" err="1"/>
              <a:t>ताकि</a:t>
            </a:r>
            <a:r>
              <a:rPr lang="en-US" sz="2600" b="1" dirty="0"/>
              <a:t> </a:t>
            </a:r>
            <a:r>
              <a:rPr lang="en-US" sz="2600" b="1" dirty="0" err="1"/>
              <a:t>वो</a:t>
            </a:r>
            <a:r>
              <a:rPr lang="en-US" sz="2600" b="1" dirty="0"/>
              <a:t> </a:t>
            </a:r>
            <a:r>
              <a:rPr lang="en-US" sz="2600" b="1" dirty="0" err="1"/>
              <a:t>प्रभु</a:t>
            </a:r>
            <a:r>
              <a:rPr lang="en-US" sz="2600" b="1" dirty="0"/>
              <a:t> </a:t>
            </a:r>
            <a:r>
              <a:rPr lang="en-US" sz="2600" b="1" dirty="0" err="1"/>
              <a:t>के</a:t>
            </a:r>
            <a:r>
              <a:rPr lang="en-US" sz="2600" b="1" dirty="0"/>
              <a:t> </a:t>
            </a:r>
            <a:r>
              <a:rPr lang="en-US" sz="2600" b="1" dirty="0" err="1"/>
              <a:t>दिए</a:t>
            </a:r>
            <a:r>
              <a:rPr lang="en-US" sz="2600" b="1" dirty="0"/>
              <a:t> </a:t>
            </a:r>
            <a:r>
              <a:rPr lang="en-US" sz="2600" b="1" dirty="0" err="1"/>
              <a:t>हुए</a:t>
            </a:r>
            <a:r>
              <a:rPr lang="en-US" sz="2600" b="1" dirty="0"/>
              <a:t> </a:t>
            </a:r>
            <a:r>
              <a:rPr lang="en-US" sz="2600" b="1" dirty="0" err="1"/>
              <a:t>वरदानो</a:t>
            </a:r>
            <a:r>
              <a:rPr lang="en-US" sz="2600" b="1" dirty="0"/>
              <a:t> </a:t>
            </a:r>
            <a:r>
              <a:rPr lang="en-US" sz="2600" b="1" dirty="0" err="1"/>
              <a:t>को</a:t>
            </a:r>
            <a:r>
              <a:rPr lang="en-US" sz="2600" b="1" dirty="0"/>
              <a:t> </a:t>
            </a:r>
            <a:r>
              <a:rPr lang="en-US" sz="2600" b="1" dirty="0" err="1"/>
              <a:t>प्रभु</a:t>
            </a:r>
            <a:r>
              <a:rPr lang="en-US" sz="2600" b="1" dirty="0"/>
              <a:t> </a:t>
            </a:r>
            <a:r>
              <a:rPr lang="en-US" sz="2600" b="1" dirty="0" err="1"/>
              <a:t>की</a:t>
            </a:r>
            <a:r>
              <a:rPr lang="en-US" sz="2600" b="1" dirty="0"/>
              <a:t> </a:t>
            </a:r>
            <a:r>
              <a:rPr lang="en-US" sz="2600" b="1" dirty="0" err="1"/>
              <a:t>इच्छा</a:t>
            </a:r>
            <a:r>
              <a:rPr lang="en-US" sz="2600" b="1" dirty="0"/>
              <a:t> </a:t>
            </a:r>
            <a:r>
              <a:rPr lang="en-US" sz="2600" b="1" dirty="0" err="1"/>
              <a:t>के</a:t>
            </a:r>
            <a:r>
              <a:rPr lang="en-US" sz="2600" b="1" dirty="0"/>
              <a:t> </a:t>
            </a:r>
            <a:r>
              <a:rPr lang="en-US" sz="2600" b="1" dirty="0" err="1"/>
              <a:t>अनुसार</a:t>
            </a:r>
            <a:r>
              <a:rPr lang="en-US" sz="2600" b="1" dirty="0"/>
              <a:t> </a:t>
            </a:r>
            <a:r>
              <a:rPr lang="en-US" sz="2600" b="1" dirty="0" err="1"/>
              <a:t>प्रयोग</a:t>
            </a:r>
            <a:r>
              <a:rPr lang="en-US" sz="2600" b="1" dirty="0"/>
              <a:t> </a:t>
            </a:r>
            <a:r>
              <a:rPr lang="en-US" sz="2600" b="1" dirty="0" err="1"/>
              <a:t>करें</a:t>
            </a:r>
            <a:r>
              <a:rPr lang="en-US" sz="2600" b="1" dirty="0"/>
              <a:t>।</a:t>
            </a:r>
          </a:p>
          <a:p>
            <a:r>
              <a:rPr lang="en-US" sz="2600" b="1" dirty="0"/>
              <a:t>२. </a:t>
            </a:r>
            <a:r>
              <a:rPr lang="en-US" sz="2600" b="1" dirty="0" err="1"/>
              <a:t>निश्चित</a:t>
            </a:r>
            <a:r>
              <a:rPr lang="en-US" sz="2600" b="1" dirty="0"/>
              <a:t> </a:t>
            </a:r>
            <a:r>
              <a:rPr lang="en-US" sz="2600" b="1" dirty="0" err="1"/>
              <a:t>समय</a:t>
            </a:r>
            <a:r>
              <a:rPr lang="en-US" sz="2600" b="1" dirty="0"/>
              <a:t> </a:t>
            </a:r>
            <a:r>
              <a:rPr lang="en-US" sz="2600" b="1" dirty="0" err="1"/>
              <a:t>के</a:t>
            </a:r>
            <a:r>
              <a:rPr lang="en-US" sz="2600" b="1" dirty="0"/>
              <a:t> </a:t>
            </a:r>
            <a:r>
              <a:rPr lang="en-US" sz="2600" b="1" dirty="0" err="1"/>
              <a:t>अंदर</a:t>
            </a:r>
            <a:r>
              <a:rPr lang="en-US" sz="2600" b="1" dirty="0"/>
              <a:t> </a:t>
            </a:r>
            <a:r>
              <a:rPr lang="en-US" sz="2600" b="1" dirty="0" err="1"/>
              <a:t>उनका</a:t>
            </a:r>
            <a:r>
              <a:rPr lang="en-US" sz="2600" b="1" dirty="0"/>
              <a:t> </a:t>
            </a:r>
            <a:r>
              <a:rPr lang="en-US" sz="2600" b="1" dirty="0" err="1"/>
              <a:t>प्रशिक्षण</a:t>
            </a:r>
            <a:r>
              <a:rPr lang="en-US" sz="2600" b="1" dirty="0"/>
              <a:t> </a:t>
            </a:r>
            <a:r>
              <a:rPr lang="en-US" sz="2600" b="1" dirty="0" err="1"/>
              <a:t>पूरा</a:t>
            </a:r>
            <a:r>
              <a:rPr lang="en-US" sz="2600" b="1" dirty="0"/>
              <a:t> </a:t>
            </a:r>
            <a:r>
              <a:rPr lang="en-US" sz="2600" b="1" dirty="0" err="1"/>
              <a:t>होना</a:t>
            </a:r>
            <a:r>
              <a:rPr lang="en-US" sz="2600" b="1" dirty="0"/>
              <a:t> </a:t>
            </a:r>
            <a:r>
              <a:rPr lang="en-US" sz="2600" b="1" dirty="0" err="1"/>
              <a:t>चाहिए</a:t>
            </a:r>
            <a:r>
              <a:rPr lang="en-US" sz="2600" b="1" dirty="0"/>
              <a:t>, </a:t>
            </a:r>
            <a:r>
              <a:rPr lang="en-US" sz="2600" b="1" dirty="0" err="1"/>
              <a:t>और</a:t>
            </a:r>
            <a:r>
              <a:rPr lang="en-US" sz="2600" b="1" dirty="0"/>
              <a:t> </a:t>
            </a:r>
            <a:r>
              <a:rPr lang="en-US" sz="2600" b="1" dirty="0" err="1"/>
              <a:t>उन्हें</a:t>
            </a:r>
            <a:r>
              <a:rPr lang="en-US" sz="2600" b="1" dirty="0"/>
              <a:t> </a:t>
            </a:r>
            <a:r>
              <a:rPr lang="en-US" sz="2600" b="1" dirty="0" err="1"/>
              <a:t>भविष्य</a:t>
            </a:r>
            <a:r>
              <a:rPr lang="en-US" sz="2600" b="1" dirty="0"/>
              <a:t> </a:t>
            </a:r>
            <a:r>
              <a:rPr lang="en-US" sz="2600" b="1" dirty="0" err="1"/>
              <a:t>वक्ता</a:t>
            </a:r>
            <a:r>
              <a:rPr lang="en-US" sz="2600" b="1" dirty="0"/>
              <a:t>, </a:t>
            </a:r>
            <a:r>
              <a:rPr lang="en-US" sz="2600" b="1" dirty="0" err="1"/>
              <a:t>सुसमाचार</a:t>
            </a:r>
            <a:r>
              <a:rPr lang="en-US" sz="2600" b="1" dirty="0"/>
              <a:t> </a:t>
            </a:r>
            <a:r>
              <a:rPr lang="en-US" sz="2600" b="1" dirty="0" err="1"/>
              <a:t>देने</a:t>
            </a:r>
            <a:r>
              <a:rPr lang="en-US" sz="2600" b="1" dirty="0"/>
              <a:t> </a:t>
            </a:r>
            <a:r>
              <a:rPr lang="en-US" sz="2600" b="1" dirty="0" err="1"/>
              <a:t>वाले</a:t>
            </a:r>
            <a:r>
              <a:rPr lang="en-US" sz="2600" b="1" dirty="0"/>
              <a:t>, </a:t>
            </a:r>
            <a:r>
              <a:rPr lang="en-US" sz="2600" b="1" dirty="0" err="1"/>
              <a:t>प्रचारक</a:t>
            </a:r>
            <a:r>
              <a:rPr lang="en-US" sz="2600" b="1" dirty="0"/>
              <a:t>, </a:t>
            </a:r>
            <a:r>
              <a:rPr lang="en-US" sz="2600" b="1" dirty="0" err="1"/>
              <a:t>सलाहकार</a:t>
            </a:r>
            <a:r>
              <a:rPr lang="en-US" sz="2600" b="1" dirty="0"/>
              <a:t>, </a:t>
            </a:r>
            <a:r>
              <a:rPr lang="en-US" sz="2600" b="1" dirty="0" err="1"/>
              <a:t>अधिकारी</a:t>
            </a:r>
            <a:r>
              <a:rPr lang="en-US" sz="2600" b="1" dirty="0"/>
              <a:t>, </a:t>
            </a:r>
            <a:r>
              <a:rPr lang="en-US" sz="2600" b="1" dirty="0" err="1"/>
              <a:t>उपासक</a:t>
            </a:r>
            <a:r>
              <a:rPr lang="en-US" sz="2600" b="1" dirty="0"/>
              <a:t> </a:t>
            </a:r>
            <a:r>
              <a:rPr lang="en-US" sz="2600" b="1" dirty="0" err="1"/>
              <a:t>आदि</a:t>
            </a:r>
            <a:r>
              <a:rPr lang="en-US" sz="2600" b="1" dirty="0"/>
              <a:t> </a:t>
            </a:r>
            <a:r>
              <a:rPr lang="en-US" sz="2600" b="1" dirty="0" err="1"/>
              <a:t>का</a:t>
            </a:r>
            <a:r>
              <a:rPr lang="en-US" sz="2600" b="1" dirty="0"/>
              <a:t> </a:t>
            </a:r>
            <a:r>
              <a:rPr lang="en-US" sz="2600" b="1" dirty="0" err="1"/>
              <a:t>अभिषेख</a:t>
            </a:r>
            <a:r>
              <a:rPr lang="en-US" sz="2600" b="1" dirty="0"/>
              <a:t> </a:t>
            </a:r>
            <a:r>
              <a:rPr lang="en-US" sz="2600" b="1" dirty="0" err="1"/>
              <a:t>दें</a:t>
            </a:r>
            <a:r>
              <a:rPr lang="en-US" sz="2600" b="1" dirty="0"/>
              <a:t>।</a:t>
            </a:r>
          </a:p>
          <a:p>
            <a:r>
              <a:rPr lang="en-US" sz="2600" b="1" dirty="0"/>
              <a:t/>
            </a:r>
            <a:br>
              <a:rPr lang="en-US" sz="2600" b="1" dirty="0"/>
            </a:br>
            <a:r>
              <a:rPr lang="en-US" sz="2600" b="1" dirty="0"/>
              <a:t>३. </a:t>
            </a:r>
            <a:r>
              <a:rPr lang="en-US" sz="2600" b="1" dirty="0" err="1"/>
              <a:t>सनातक</a:t>
            </a:r>
            <a:r>
              <a:rPr lang="en-US" sz="2600" b="1" dirty="0"/>
              <a:t> </a:t>
            </a:r>
            <a:r>
              <a:rPr lang="en-US" sz="2600" b="1" dirty="0" err="1"/>
              <a:t>दिवस</a:t>
            </a:r>
            <a:r>
              <a:rPr lang="en-US" sz="2600" b="1" dirty="0"/>
              <a:t> ( Graduation day ) </a:t>
            </a:r>
            <a:r>
              <a:rPr lang="en-US" sz="2600" b="1" dirty="0" err="1"/>
              <a:t>निश्चित</a:t>
            </a:r>
            <a:r>
              <a:rPr lang="en-US" sz="2600" b="1" dirty="0"/>
              <a:t> </a:t>
            </a:r>
            <a:r>
              <a:rPr lang="en-US" sz="2600" b="1" dirty="0" err="1"/>
              <a:t>किया</a:t>
            </a:r>
            <a:r>
              <a:rPr lang="en-US" sz="2600" b="1" dirty="0"/>
              <a:t> </a:t>
            </a:r>
            <a:r>
              <a:rPr lang="en-US" sz="2600" b="1" dirty="0" err="1"/>
              <a:t>जाये</a:t>
            </a:r>
            <a:r>
              <a:rPr lang="en-US" sz="2600" b="1" dirty="0"/>
              <a:t>। </a:t>
            </a:r>
            <a:r>
              <a:rPr lang="en-US" sz="2600" b="1" dirty="0" err="1"/>
              <a:t>उस</a:t>
            </a:r>
            <a:r>
              <a:rPr lang="en-US" sz="2600" b="1" dirty="0"/>
              <a:t> </a:t>
            </a:r>
            <a:r>
              <a:rPr lang="en-US" sz="2600" b="1" dirty="0" err="1"/>
              <a:t>दिवस</a:t>
            </a:r>
            <a:r>
              <a:rPr lang="en-US" sz="2600" b="1" dirty="0"/>
              <a:t> </a:t>
            </a:r>
            <a:r>
              <a:rPr lang="en-US" sz="2600" b="1" dirty="0" err="1"/>
              <a:t>प्रशिक्षित</a:t>
            </a:r>
            <a:r>
              <a:rPr lang="en-US" sz="2600" b="1" dirty="0"/>
              <a:t> </a:t>
            </a:r>
            <a:r>
              <a:rPr lang="en-US" sz="2600" b="1" dirty="0" err="1"/>
              <a:t>विश्वासियों</a:t>
            </a:r>
            <a:r>
              <a:rPr lang="en-US" sz="2600" b="1" dirty="0"/>
              <a:t> </a:t>
            </a:r>
            <a:r>
              <a:rPr lang="en-US" sz="2600" b="1" dirty="0" err="1"/>
              <a:t>की</a:t>
            </a:r>
            <a:r>
              <a:rPr lang="en-US" sz="2600" b="1" dirty="0"/>
              <a:t> </a:t>
            </a:r>
            <a:r>
              <a:rPr lang="en-US" sz="2600" b="1" dirty="0" err="1"/>
              <a:t>संख्या</a:t>
            </a:r>
            <a:r>
              <a:rPr lang="en-US" sz="2600" b="1" dirty="0"/>
              <a:t> </a:t>
            </a:r>
            <a:r>
              <a:rPr lang="en-US" sz="2600" b="1" dirty="0" err="1"/>
              <a:t>गिनी</a:t>
            </a:r>
            <a:r>
              <a:rPr lang="en-US" sz="2600" b="1" dirty="0"/>
              <a:t> </a:t>
            </a:r>
            <a:r>
              <a:rPr lang="en-US" sz="2600" b="1" dirty="0" err="1"/>
              <a:t>जाये</a:t>
            </a:r>
            <a:r>
              <a:rPr lang="en-US" sz="2600" b="1" dirty="0"/>
              <a:t>। </a:t>
            </a:r>
            <a:r>
              <a:rPr lang="en-US" sz="2600" b="1" dirty="0" err="1"/>
              <a:t>यह</a:t>
            </a:r>
            <a:r>
              <a:rPr lang="en-US" sz="2600" b="1" dirty="0"/>
              <a:t> </a:t>
            </a:r>
            <a:r>
              <a:rPr lang="en-US" sz="2600" b="1" dirty="0" err="1"/>
              <a:t>कार्य</a:t>
            </a:r>
            <a:r>
              <a:rPr lang="en-US" sz="2600" b="1" dirty="0"/>
              <a:t> </a:t>
            </a:r>
            <a:r>
              <a:rPr lang="en-US" sz="2600" b="1" dirty="0" err="1"/>
              <a:t>नियमित</a:t>
            </a:r>
            <a:r>
              <a:rPr lang="en-US" sz="2600" b="1" dirty="0"/>
              <a:t> </a:t>
            </a:r>
            <a:r>
              <a:rPr lang="en-US" sz="2600" b="1" dirty="0" err="1"/>
              <a:t>रूप</a:t>
            </a:r>
            <a:r>
              <a:rPr lang="en-US" sz="2600" b="1" dirty="0"/>
              <a:t> </a:t>
            </a:r>
            <a:r>
              <a:rPr lang="en-US" sz="2600" b="1" dirty="0" err="1"/>
              <a:t>से</a:t>
            </a:r>
            <a:r>
              <a:rPr lang="en-US" sz="2600" b="1" dirty="0"/>
              <a:t> ३, ६, </a:t>
            </a:r>
            <a:r>
              <a:rPr lang="en-US" sz="2600" b="1" dirty="0" err="1"/>
              <a:t>या</a:t>
            </a:r>
            <a:r>
              <a:rPr lang="en-US" sz="2600" b="1" dirty="0"/>
              <a:t> १२ </a:t>
            </a:r>
            <a:r>
              <a:rPr lang="en-US" sz="2600" b="1" dirty="0" err="1"/>
              <a:t>महिनों</a:t>
            </a:r>
            <a:r>
              <a:rPr lang="en-US" sz="2600" b="1" dirty="0"/>
              <a:t> </a:t>
            </a:r>
            <a:r>
              <a:rPr lang="en-US" sz="2600" b="1" dirty="0" err="1"/>
              <a:t>के</a:t>
            </a:r>
            <a:r>
              <a:rPr lang="en-US" sz="2600" b="1" dirty="0"/>
              <a:t> </a:t>
            </a:r>
            <a:r>
              <a:rPr lang="en-US" sz="2600" b="1" dirty="0" err="1"/>
              <a:t>अंतराल</a:t>
            </a:r>
            <a:r>
              <a:rPr lang="en-US" sz="2600" b="1" dirty="0"/>
              <a:t> </a:t>
            </a:r>
            <a:r>
              <a:rPr lang="en-US" sz="2600" b="1" dirty="0" err="1"/>
              <a:t>में</a:t>
            </a:r>
            <a:r>
              <a:rPr lang="en-US" sz="2600" b="1" dirty="0"/>
              <a:t> </a:t>
            </a:r>
            <a:r>
              <a:rPr lang="en-US" sz="2600" b="1" dirty="0" err="1"/>
              <a:t>किया</a:t>
            </a:r>
            <a:r>
              <a:rPr lang="en-US" sz="2600" b="1" dirty="0"/>
              <a:t> </a:t>
            </a:r>
            <a:r>
              <a:rPr lang="en-US" sz="2600" b="1" dirty="0" err="1"/>
              <a:t>जाये</a:t>
            </a:r>
            <a:r>
              <a:rPr lang="en-US" sz="2600" b="1" dirty="0"/>
              <a:t>। </a:t>
            </a:r>
            <a:r>
              <a:rPr lang="en-US" sz="2600" b="1" dirty="0" err="1"/>
              <a:t>हर</a:t>
            </a:r>
            <a:r>
              <a:rPr lang="en-US" sz="2600" b="1" dirty="0"/>
              <a:t> </a:t>
            </a:r>
            <a:r>
              <a:rPr lang="en-US" sz="2600" b="1" dirty="0" err="1"/>
              <a:t>कलिसिया</a:t>
            </a:r>
            <a:r>
              <a:rPr lang="en-US" sz="2600" b="1" dirty="0"/>
              <a:t> </a:t>
            </a:r>
            <a:r>
              <a:rPr lang="en-US" sz="2600" b="1" dirty="0" err="1"/>
              <a:t>प्रत्येक</a:t>
            </a:r>
            <a:r>
              <a:rPr lang="en-US" sz="2600" b="1" dirty="0"/>
              <a:t> </a:t>
            </a:r>
            <a:r>
              <a:rPr lang="en-US" sz="2600" b="1" dirty="0" err="1"/>
              <a:t>वर्ष</a:t>
            </a:r>
            <a:r>
              <a:rPr lang="en-US" sz="2600" b="1" dirty="0"/>
              <a:t> </a:t>
            </a:r>
            <a:r>
              <a:rPr lang="en-US" sz="2600" b="1" dirty="0" err="1"/>
              <a:t>ऎसे</a:t>
            </a:r>
            <a:r>
              <a:rPr lang="en-US" sz="2600" b="1" dirty="0"/>
              <a:t> </a:t>
            </a:r>
            <a:r>
              <a:rPr lang="en-US" sz="2600" b="1" dirty="0" err="1"/>
              <a:t>विश्वासियों</a:t>
            </a:r>
            <a:r>
              <a:rPr lang="en-US" sz="2600" b="1" dirty="0"/>
              <a:t> </a:t>
            </a:r>
            <a:r>
              <a:rPr lang="en-US" sz="2600" b="1" dirty="0" err="1"/>
              <a:t>का</a:t>
            </a:r>
            <a:r>
              <a:rPr lang="en-US" sz="2600" b="1" dirty="0"/>
              <a:t> </a:t>
            </a:r>
            <a:r>
              <a:rPr lang="en-US" sz="2600" b="1" dirty="0" err="1"/>
              <a:t>आंकड़ा</a:t>
            </a:r>
            <a:r>
              <a:rPr lang="en-US" sz="2600" b="1" dirty="0"/>
              <a:t> </a:t>
            </a:r>
            <a:r>
              <a:rPr lang="en-US" sz="2600" b="1" dirty="0" err="1"/>
              <a:t>दे</a:t>
            </a:r>
            <a:r>
              <a:rPr lang="en-US" sz="2600" b="1" dirty="0"/>
              <a:t>। </a:t>
            </a:r>
            <a:r>
              <a:rPr lang="en-US" sz="2600" b="1" dirty="0" err="1"/>
              <a:t>हर</a:t>
            </a:r>
            <a:r>
              <a:rPr lang="en-US" sz="2600" b="1" dirty="0"/>
              <a:t> </a:t>
            </a:r>
            <a:r>
              <a:rPr lang="en-US" sz="2600" b="1" dirty="0" err="1"/>
              <a:t>विश्वासी</a:t>
            </a:r>
            <a:r>
              <a:rPr lang="en-US" sz="2600" b="1" dirty="0"/>
              <a:t> </a:t>
            </a:r>
            <a:r>
              <a:rPr lang="en-US" sz="2600" b="1" dirty="0" err="1"/>
              <a:t>कोई</a:t>
            </a:r>
            <a:r>
              <a:rPr lang="en-US" sz="2600" b="1" dirty="0"/>
              <a:t> न </a:t>
            </a:r>
            <a:r>
              <a:rPr lang="en-US" sz="2600" b="1" dirty="0" err="1"/>
              <a:t>कोई</a:t>
            </a:r>
            <a:r>
              <a:rPr lang="en-US" sz="2600" b="1" dirty="0"/>
              <a:t> </a:t>
            </a:r>
            <a:r>
              <a:rPr lang="en-US" sz="2600" b="1" dirty="0" err="1"/>
              <a:t>वरदान</a:t>
            </a:r>
            <a:r>
              <a:rPr lang="en-US" sz="2600" b="1" dirty="0"/>
              <a:t> </a:t>
            </a:r>
            <a:r>
              <a:rPr lang="en-US" sz="2600" b="1" dirty="0" err="1"/>
              <a:t>में</a:t>
            </a:r>
            <a:r>
              <a:rPr lang="en-US" sz="2600" b="1" dirty="0"/>
              <a:t> </a:t>
            </a:r>
            <a:r>
              <a:rPr lang="en-US" sz="2600" b="1" dirty="0" err="1"/>
              <a:t>प्रशिक्षित</a:t>
            </a:r>
            <a:r>
              <a:rPr lang="en-US" sz="2600" b="1" dirty="0"/>
              <a:t> </a:t>
            </a:r>
            <a:r>
              <a:rPr lang="en-US" sz="2600" b="1" dirty="0" err="1"/>
              <a:t>किया</a:t>
            </a:r>
            <a:r>
              <a:rPr lang="en-US" sz="2600" b="1" dirty="0"/>
              <a:t> </a:t>
            </a:r>
            <a:r>
              <a:rPr lang="en-US" sz="2600" b="1" dirty="0" err="1"/>
              <a:t>जाये</a:t>
            </a:r>
            <a:r>
              <a:rPr lang="en-US" sz="2600" b="1" dirty="0"/>
              <a:t>। </a:t>
            </a:r>
            <a:r>
              <a:rPr lang="en-US" sz="2600" b="1" dirty="0" err="1"/>
              <a:t>हर</a:t>
            </a:r>
            <a:r>
              <a:rPr lang="en-US" sz="2600" b="1" dirty="0"/>
              <a:t> </a:t>
            </a:r>
            <a:r>
              <a:rPr lang="en-US" sz="2600" b="1" dirty="0" err="1"/>
              <a:t>कलीसिया</a:t>
            </a:r>
            <a:r>
              <a:rPr lang="en-US" sz="2600" b="1" dirty="0"/>
              <a:t> </a:t>
            </a:r>
            <a:r>
              <a:rPr lang="en-US" sz="2600" b="1" dirty="0" err="1"/>
              <a:t>का</a:t>
            </a:r>
            <a:r>
              <a:rPr lang="en-US" sz="2600" b="1" dirty="0"/>
              <a:t> </a:t>
            </a:r>
            <a:r>
              <a:rPr lang="en-US" sz="2600" b="1" dirty="0" err="1"/>
              <a:t>यह</a:t>
            </a:r>
            <a:r>
              <a:rPr lang="en-US" sz="2600" b="1" dirty="0"/>
              <a:t> </a:t>
            </a:r>
            <a:r>
              <a:rPr lang="en-US" sz="2600" b="1" dirty="0" err="1"/>
              <a:t>मूल</a:t>
            </a:r>
            <a:r>
              <a:rPr lang="en-US" sz="2600" b="1" dirty="0"/>
              <a:t> </a:t>
            </a:r>
            <a:r>
              <a:rPr lang="en-US" sz="2600" b="1" dirty="0" err="1"/>
              <a:t>उदेश्</a:t>
            </a:r>
            <a:r>
              <a:rPr lang="en-US" sz="2600" b="1" dirty="0"/>
              <a:t> </a:t>
            </a:r>
            <a:r>
              <a:rPr lang="en-US" sz="2600" b="1" dirty="0" err="1"/>
              <a:t>हो</a:t>
            </a:r>
            <a:r>
              <a:rPr lang="en-US" sz="2600" b="1" dirty="0"/>
              <a:t>।</a:t>
            </a:r>
          </a:p>
          <a:p>
            <a:r>
              <a:rPr lang="en-US" sz="2600" b="1" dirty="0"/>
              <a:t>४. </a:t>
            </a:r>
            <a:r>
              <a:rPr lang="en-US" sz="2600" b="1" dirty="0" err="1"/>
              <a:t>वर्ष</a:t>
            </a:r>
            <a:r>
              <a:rPr lang="en-US" sz="2600" b="1" dirty="0"/>
              <a:t> २०१४ </a:t>
            </a:r>
            <a:r>
              <a:rPr lang="en-US" sz="2600" b="1" dirty="0" err="1"/>
              <a:t>होने</a:t>
            </a:r>
            <a:r>
              <a:rPr lang="en-US" sz="2600" b="1" dirty="0"/>
              <a:t> </a:t>
            </a:r>
            <a:r>
              <a:rPr lang="en-US" sz="2600" b="1" dirty="0" err="1"/>
              <a:t>से</a:t>
            </a:r>
            <a:r>
              <a:rPr lang="en-US" sz="2600" b="1" dirty="0"/>
              <a:t> </a:t>
            </a:r>
            <a:r>
              <a:rPr lang="en-US" sz="2600" b="1" dirty="0" err="1"/>
              <a:t>पहले</a:t>
            </a:r>
            <a:r>
              <a:rPr lang="en-US" sz="2600" b="1" dirty="0"/>
              <a:t> </a:t>
            </a:r>
            <a:r>
              <a:rPr lang="en-US" sz="2600" b="1" dirty="0" err="1"/>
              <a:t>ही</a:t>
            </a:r>
            <a:r>
              <a:rPr lang="en-US" sz="2600" b="1" dirty="0"/>
              <a:t> २०१३ </a:t>
            </a:r>
            <a:r>
              <a:rPr lang="en-US" sz="2600" b="1" dirty="0" err="1"/>
              <a:t>में</a:t>
            </a:r>
            <a:r>
              <a:rPr lang="en-US" sz="2600" b="1" dirty="0"/>
              <a:t> </a:t>
            </a:r>
            <a:r>
              <a:rPr lang="en-US" sz="2600" b="1" dirty="0" err="1"/>
              <a:t>यह</a:t>
            </a:r>
            <a:r>
              <a:rPr lang="en-US" sz="2600" b="1" dirty="0"/>
              <a:t> </a:t>
            </a:r>
            <a:r>
              <a:rPr lang="en-US" sz="2600" b="1" dirty="0" err="1"/>
              <a:t>प्रशिक्षण</a:t>
            </a:r>
            <a:r>
              <a:rPr lang="en-US" sz="2600" b="1" dirty="0"/>
              <a:t> </a:t>
            </a:r>
            <a:r>
              <a:rPr lang="en-US" sz="2600" b="1" dirty="0" err="1"/>
              <a:t>आरम्भ</a:t>
            </a:r>
            <a:r>
              <a:rPr lang="en-US" sz="2600" b="1" dirty="0"/>
              <a:t> </a:t>
            </a:r>
            <a:r>
              <a:rPr lang="en-US" sz="2600" b="1" dirty="0" err="1"/>
              <a:t>किया</a:t>
            </a:r>
            <a:r>
              <a:rPr lang="en-US" sz="2600" b="1" dirty="0"/>
              <a:t> </a:t>
            </a:r>
            <a:r>
              <a:rPr lang="en-US" sz="2600" b="1" dirty="0" err="1"/>
              <a:t>जाये</a:t>
            </a:r>
            <a:r>
              <a:rPr lang="en-US" sz="2600" b="1" dirty="0"/>
              <a:t>।</a:t>
            </a:r>
          </a:p>
          <a:p>
            <a:endParaRPr lang="en-US" sz="2600" b="1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304801"/>
            <a:ext cx="800100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५. </a:t>
            </a:r>
            <a:r>
              <a:rPr lang="en-US" sz="2200" b="1" dirty="0" err="1"/>
              <a:t>कलिसिया</a:t>
            </a:r>
            <a:r>
              <a:rPr lang="en-US" sz="2200" b="1" dirty="0"/>
              <a:t> </a:t>
            </a:r>
            <a:r>
              <a:rPr lang="en-US" sz="2200" b="1" dirty="0" err="1"/>
              <a:t>पादरी</a:t>
            </a:r>
            <a:r>
              <a:rPr lang="en-US" sz="2200" b="1" dirty="0"/>
              <a:t> </a:t>
            </a:r>
            <a:r>
              <a:rPr lang="en-US" sz="2200" b="1" dirty="0" err="1"/>
              <a:t>अनुकूलित</a:t>
            </a:r>
            <a:r>
              <a:rPr lang="en-US" sz="2200" b="1" dirty="0"/>
              <a:t> </a:t>
            </a:r>
            <a:r>
              <a:rPr lang="en-US" sz="2200" b="1" dirty="0" err="1"/>
              <a:t>नहीं</a:t>
            </a:r>
            <a:r>
              <a:rPr lang="en-US" sz="2200" b="1" dirty="0"/>
              <a:t> </a:t>
            </a:r>
            <a:r>
              <a:rPr lang="en-US" sz="2200" b="1" dirty="0" err="1"/>
              <a:t>है</a:t>
            </a:r>
            <a:r>
              <a:rPr lang="en-US" sz="2200" b="1" dirty="0"/>
              <a:t> </a:t>
            </a:r>
            <a:r>
              <a:rPr lang="en-US" sz="2200" b="1" dirty="0" err="1"/>
              <a:t>परन्तु</a:t>
            </a:r>
            <a:r>
              <a:rPr lang="en-US" sz="2200" b="1" dirty="0"/>
              <a:t> </a:t>
            </a:r>
            <a:r>
              <a:rPr lang="en-US" sz="2200" b="1" dirty="0" err="1"/>
              <a:t>विश्वासी</a:t>
            </a:r>
            <a:r>
              <a:rPr lang="en-US" sz="2200" b="1" dirty="0"/>
              <a:t> </a:t>
            </a:r>
            <a:r>
              <a:rPr lang="en-US" sz="2200" b="1" dirty="0" err="1"/>
              <a:t>अनुकूलित</a:t>
            </a:r>
            <a:r>
              <a:rPr lang="en-US" sz="2200" b="1" dirty="0"/>
              <a:t> </a:t>
            </a:r>
            <a:r>
              <a:rPr lang="en-US" sz="2200" b="1" dirty="0" err="1"/>
              <a:t>हो</a:t>
            </a:r>
            <a:r>
              <a:rPr lang="en-US" sz="2200" b="1" dirty="0"/>
              <a:t>। </a:t>
            </a:r>
            <a:r>
              <a:rPr lang="en-US" sz="2200" b="1" dirty="0" err="1"/>
              <a:t>कलिसिया</a:t>
            </a:r>
            <a:r>
              <a:rPr lang="en-US" sz="2200" b="1" dirty="0"/>
              <a:t> </a:t>
            </a:r>
            <a:r>
              <a:rPr lang="en-US" sz="2200" b="1" dirty="0" err="1"/>
              <a:t>कि</a:t>
            </a:r>
            <a:r>
              <a:rPr lang="en-US" sz="2200" b="1" dirty="0"/>
              <a:t> </a:t>
            </a:r>
            <a:r>
              <a:rPr lang="en-US" sz="2200" b="1" dirty="0" err="1"/>
              <a:t>बढ़ोतरी</a:t>
            </a:r>
            <a:r>
              <a:rPr lang="en-US" sz="2200" b="1" dirty="0"/>
              <a:t> </a:t>
            </a:r>
            <a:r>
              <a:rPr lang="en-US" sz="2200" b="1" dirty="0" err="1"/>
              <a:t>उसकी</a:t>
            </a:r>
            <a:r>
              <a:rPr lang="en-US" sz="2200" b="1" dirty="0"/>
              <a:t> </a:t>
            </a:r>
            <a:r>
              <a:rPr lang="en-US" sz="2200" b="1" dirty="0" err="1"/>
              <a:t>ईमारत</a:t>
            </a:r>
            <a:r>
              <a:rPr lang="en-US" sz="2200" b="1" dirty="0"/>
              <a:t> </a:t>
            </a:r>
            <a:r>
              <a:rPr lang="en-US" sz="2200" b="1" dirty="0" err="1"/>
              <a:t>का</a:t>
            </a:r>
            <a:r>
              <a:rPr lang="en-US" sz="2200" b="1" dirty="0"/>
              <a:t> </a:t>
            </a:r>
            <a:r>
              <a:rPr lang="en-US" sz="2200" b="1" dirty="0" err="1"/>
              <a:t>आकार</a:t>
            </a:r>
            <a:r>
              <a:rPr lang="en-US" sz="2200" b="1" dirty="0"/>
              <a:t>, </a:t>
            </a:r>
            <a:r>
              <a:rPr lang="en-US" sz="2200" b="1" dirty="0" err="1"/>
              <a:t>या</a:t>
            </a:r>
            <a:r>
              <a:rPr lang="en-US" sz="2200" b="1" dirty="0"/>
              <a:t> </a:t>
            </a:r>
            <a:r>
              <a:rPr lang="en-US" sz="2200" b="1" dirty="0" err="1"/>
              <a:t>पादरी</a:t>
            </a:r>
            <a:r>
              <a:rPr lang="en-US" sz="2200" b="1" dirty="0"/>
              <a:t> </a:t>
            </a:r>
            <a:r>
              <a:rPr lang="en-US" sz="2200" b="1" dirty="0" err="1"/>
              <a:t>को</a:t>
            </a:r>
            <a:r>
              <a:rPr lang="en-US" sz="2200" b="1" dirty="0"/>
              <a:t> </a:t>
            </a:r>
            <a:r>
              <a:rPr lang="en-US" sz="2200" b="1" dirty="0" err="1"/>
              <a:t>दिये</a:t>
            </a:r>
            <a:r>
              <a:rPr lang="en-US" sz="2200" b="1" dirty="0"/>
              <a:t> </a:t>
            </a:r>
            <a:r>
              <a:rPr lang="en-US" sz="2200" b="1" dirty="0" err="1"/>
              <a:t>हुए</a:t>
            </a:r>
            <a:r>
              <a:rPr lang="en-US" sz="2200" b="1" dirty="0"/>
              <a:t> </a:t>
            </a:r>
            <a:r>
              <a:rPr lang="en-US" sz="2200" b="1" dirty="0" err="1"/>
              <a:t>दशमांश</a:t>
            </a:r>
            <a:r>
              <a:rPr lang="en-US" sz="2200" b="1" dirty="0"/>
              <a:t>, </a:t>
            </a:r>
            <a:r>
              <a:rPr lang="en-US" sz="2200" b="1" dirty="0" err="1"/>
              <a:t>तथा</a:t>
            </a:r>
            <a:r>
              <a:rPr lang="en-US" sz="2200" b="1" dirty="0"/>
              <a:t> </a:t>
            </a:r>
            <a:r>
              <a:rPr lang="en-US" sz="2200" b="1" dirty="0" err="1"/>
              <a:t>विश्वासियो</a:t>
            </a:r>
            <a:r>
              <a:rPr lang="en-US" sz="2200" b="1" dirty="0"/>
              <a:t> </a:t>
            </a:r>
            <a:r>
              <a:rPr lang="en-US" sz="2200" b="1" dirty="0" err="1"/>
              <a:t>की</a:t>
            </a:r>
            <a:r>
              <a:rPr lang="en-US" sz="2200" b="1" dirty="0"/>
              <a:t> </a:t>
            </a:r>
            <a:r>
              <a:rPr lang="en-US" sz="2200" b="1" dirty="0" err="1"/>
              <a:t>संख्या</a:t>
            </a:r>
            <a:r>
              <a:rPr lang="en-US" sz="2200" b="1" dirty="0"/>
              <a:t> </a:t>
            </a:r>
            <a:r>
              <a:rPr lang="en-US" sz="2200" b="1" dirty="0" err="1"/>
              <a:t>से</a:t>
            </a:r>
            <a:r>
              <a:rPr lang="en-US" sz="2200" b="1" dirty="0"/>
              <a:t> </a:t>
            </a:r>
            <a:r>
              <a:rPr lang="en-US" sz="2200" b="1" dirty="0" err="1"/>
              <a:t>नहीं</a:t>
            </a:r>
            <a:r>
              <a:rPr lang="en-US" sz="2200" b="1" dirty="0"/>
              <a:t> </a:t>
            </a:r>
            <a:r>
              <a:rPr lang="en-US" sz="2200" b="1" dirty="0" err="1"/>
              <a:t>मापा</a:t>
            </a:r>
            <a:r>
              <a:rPr lang="en-US" sz="2200" b="1" dirty="0"/>
              <a:t> </a:t>
            </a:r>
            <a:r>
              <a:rPr lang="en-US" sz="2200" b="1" dirty="0" err="1"/>
              <a:t>जाये</a:t>
            </a:r>
            <a:r>
              <a:rPr lang="en-US" sz="2200" b="1" dirty="0"/>
              <a:t> , </a:t>
            </a:r>
            <a:r>
              <a:rPr lang="en-US" sz="2200" b="1" dirty="0" err="1"/>
              <a:t>परन्तु</a:t>
            </a:r>
            <a:r>
              <a:rPr lang="en-US" sz="2200" b="1" dirty="0"/>
              <a:t> </a:t>
            </a:r>
            <a:r>
              <a:rPr lang="en-US" sz="2200" b="1" dirty="0" err="1"/>
              <a:t>यह</a:t>
            </a:r>
            <a:r>
              <a:rPr lang="en-US" sz="2200" b="1" dirty="0"/>
              <a:t> </a:t>
            </a:r>
            <a:r>
              <a:rPr lang="en-US" sz="2200" b="1" dirty="0" err="1"/>
              <a:t>देखा</a:t>
            </a:r>
            <a:r>
              <a:rPr lang="en-US" sz="2200" b="1" dirty="0"/>
              <a:t> </a:t>
            </a:r>
            <a:r>
              <a:rPr lang="en-US" sz="2200" b="1" dirty="0" err="1"/>
              <a:t>जाये</a:t>
            </a:r>
            <a:r>
              <a:rPr lang="en-US" sz="2200" b="1" dirty="0"/>
              <a:t> </a:t>
            </a:r>
            <a:r>
              <a:rPr lang="en-US" sz="2200" b="1" dirty="0" err="1"/>
              <a:t>कि</a:t>
            </a:r>
            <a:r>
              <a:rPr lang="en-US" sz="2200" b="1" dirty="0"/>
              <a:t> </a:t>
            </a:r>
            <a:r>
              <a:rPr lang="en-US" sz="2200" b="1" dirty="0" err="1"/>
              <a:t>कितने</a:t>
            </a:r>
            <a:r>
              <a:rPr lang="en-US" sz="2200" b="1" dirty="0"/>
              <a:t> </a:t>
            </a:r>
            <a:r>
              <a:rPr lang="en-US" sz="2200" b="1" dirty="0" err="1"/>
              <a:t>विश्वासी</a:t>
            </a:r>
            <a:r>
              <a:rPr lang="en-US" sz="2200" b="1" dirty="0"/>
              <a:t> </a:t>
            </a:r>
            <a:r>
              <a:rPr lang="en-US" sz="2200" b="1" dirty="0" err="1"/>
              <a:t>प्रभु</a:t>
            </a:r>
            <a:r>
              <a:rPr lang="en-US" sz="2200" b="1" dirty="0"/>
              <a:t> </a:t>
            </a:r>
            <a:r>
              <a:rPr lang="en-US" sz="2200" b="1" dirty="0" err="1"/>
              <a:t>द्वारा</a:t>
            </a:r>
            <a:r>
              <a:rPr lang="en-US" sz="2200" b="1" dirty="0"/>
              <a:t> </a:t>
            </a:r>
            <a:r>
              <a:rPr lang="en-US" sz="2200" b="1" dirty="0" err="1"/>
              <a:t>दिये</a:t>
            </a:r>
            <a:r>
              <a:rPr lang="en-US" sz="2200" b="1" dirty="0"/>
              <a:t> </a:t>
            </a:r>
            <a:r>
              <a:rPr lang="en-US" sz="2200" b="1" dirty="0" err="1"/>
              <a:t>गये</a:t>
            </a:r>
            <a:r>
              <a:rPr lang="en-US" sz="2200" b="1" dirty="0"/>
              <a:t> </a:t>
            </a:r>
            <a:r>
              <a:rPr lang="en-US" sz="2200" b="1" dirty="0" err="1"/>
              <a:t>वरदानों</a:t>
            </a:r>
            <a:r>
              <a:rPr lang="en-US" sz="2200" b="1" dirty="0"/>
              <a:t> </a:t>
            </a:r>
            <a:r>
              <a:rPr lang="en-US" sz="2200" b="1" dirty="0" err="1"/>
              <a:t>में</a:t>
            </a:r>
            <a:r>
              <a:rPr lang="en-US" sz="2200" b="1" dirty="0"/>
              <a:t> </a:t>
            </a:r>
            <a:r>
              <a:rPr lang="en-US" sz="2200" b="1" dirty="0" err="1"/>
              <a:t>प्रशिक्षित</a:t>
            </a:r>
            <a:r>
              <a:rPr lang="en-US" sz="2200" b="1" dirty="0"/>
              <a:t> </a:t>
            </a:r>
            <a:r>
              <a:rPr lang="en-US" sz="2200" b="1" dirty="0" err="1"/>
              <a:t>हैं</a:t>
            </a:r>
            <a:r>
              <a:rPr lang="en-US" sz="2200" b="1" dirty="0"/>
              <a:t> , </a:t>
            </a:r>
            <a:r>
              <a:rPr lang="en-US" sz="2200" b="1" dirty="0" err="1"/>
              <a:t>और</a:t>
            </a:r>
            <a:r>
              <a:rPr lang="en-US" sz="2200" b="1" dirty="0"/>
              <a:t> </a:t>
            </a:r>
            <a:r>
              <a:rPr lang="en-US" sz="2200" b="1" dirty="0" err="1"/>
              <a:t>स्नातक</a:t>
            </a:r>
            <a:r>
              <a:rPr lang="en-US" sz="2200" b="1" dirty="0"/>
              <a:t> </a:t>
            </a:r>
            <a:r>
              <a:rPr lang="en-US" sz="2200" b="1" dirty="0" err="1"/>
              <a:t>पाये</a:t>
            </a:r>
            <a:r>
              <a:rPr lang="en-US" sz="2200" b="1" dirty="0"/>
              <a:t> </a:t>
            </a:r>
            <a:r>
              <a:rPr lang="en-US" sz="2200" b="1" dirty="0" err="1"/>
              <a:t>हुये</a:t>
            </a:r>
            <a:r>
              <a:rPr lang="en-US" sz="2200" b="1" dirty="0"/>
              <a:t> </a:t>
            </a:r>
            <a:r>
              <a:rPr lang="en-US" sz="2200" b="1" dirty="0" err="1"/>
              <a:t>हैं</a:t>
            </a:r>
            <a:r>
              <a:rPr lang="en-US" sz="2200" b="1" dirty="0"/>
              <a:t> , </a:t>
            </a:r>
            <a:r>
              <a:rPr lang="en-US" sz="2200" b="1" dirty="0" err="1"/>
              <a:t>और</a:t>
            </a:r>
            <a:r>
              <a:rPr lang="en-US" sz="2200" b="1" dirty="0"/>
              <a:t> </a:t>
            </a:r>
            <a:r>
              <a:rPr lang="en-US" sz="2200" b="1" dirty="0" err="1"/>
              <a:t>अपने</a:t>
            </a:r>
            <a:r>
              <a:rPr lang="en-US" sz="2200" b="1" dirty="0"/>
              <a:t> </a:t>
            </a:r>
            <a:r>
              <a:rPr lang="en-US" sz="2200" b="1" dirty="0" err="1"/>
              <a:t>वरदानों</a:t>
            </a:r>
            <a:r>
              <a:rPr lang="en-US" sz="2200" b="1" dirty="0"/>
              <a:t> </a:t>
            </a:r>
            <a:r>
              <a:rPr lang="en-US" sz="2200" b="1" dirty="0" err="1"/>
              <a:t>को</a:t>
            </a:r>
            <a:r>
              <a:rPr lang="en-US" sz="2200" b="1" dirty="0"/>
              <a:t> </a:t>
            </a:r>
            <a:r>
              <a:rPr lang="en-US" sz="2200" b="1" dirty="0" err="1"/>
              <a:t>प्रभु</a:t>
            </a:r>
            <a:r>
              <a:rPr lang="en-US" sz="2200" b="1" dirty="0"/>
              <a:t> </a:t>
            </a:r>
            <a:r>
              <a:rPr lang="en-US" sz="2200" b="1" dirty="0" err="1"/>
              <a:t>की</a:t>
            </a:r>
            <a:r>
              <a:rPr lang="en-US" sz="2200" b="1" dirty="0"/>
              <a:t> </a:t>
            </a:r>
            <a:r>
              <a:rPr lang="en-US" sz="2200" b="1" dirty="0" err="1"/>
              <a:t>सेवा</a:t>
            </a:r>
            <a:r>
              <a:rPr lang="en-US" sz="2200" b="1" dirty="0"/>
              <a:t> </a:t>
            </a:r>
            <a:r>
              <a:rPr lang="en-US" sz="2200" b="1" dirty="0" err="1"/>
              <a:t>करने</a:t>
            </a:r>
            <a:r>
              <a:rPr lang="en-US" sz="2200" b="1" dirty="0"/>
              <a:t> </a:t>
            </a:r>
            <a:r>
              <a:rPr lang="en-US" sz="2200" b="1" dirty="0" err="1"/>
              <a:t>के</a:t>
            </a:r>
            <a:r>
              <a:rPr lang="en-US" sz="2200" b="1" dirty="0"/>
              <a:t> </a:t>
            </a:r>
            <a:r>
              <a:rPr lang="en-US" sz="2200" b="1" dirty="0" err="1"/>
              <a:t>लिए</a:t>
            </a:r>
            <a:r>
              <a:rPr lang="en-US" sz="2200" b="1" dirty="0"/>
              <a:t> </a:t>
            </a:r>
            <a:r>
              <a:rPr lang="en-US" sz="2200" b="1" dirty="0" err="1"/>
              <a:t>तैयार</a:t>
            </a:r>
            <a:r>
              <a:rPr lang="en-US" sz="2200" b="1" dirty="0"/>
              <a:t> </a:t>
            </a:r>
            <a:r>
              <a:rPr lang="en-US" sz="2200" b="1" dirty="0" err="1"/>
              <a:t>है</a:t>
            </a:r>
            <a:r>
              <a:rPr lang="en-US" sz="2200" b="1" dirty="0"/>
              <a:t> </a:t>
            </a:r>
            <a:r>
              <a:rPr lang="en-US" sz="2200" b="1" dirty="0" err="1"/>
              <a:t>या</a:t>
            </a:r>
            <a:r>
              <a:rPr lang="en-US" sz="2200" b="1" dirty="0"/>
              <a:t> </a:t>
            </a:r>
            <a:r>
              <a:rPr lang="en-US" sz="2200" b="1" dirty="0" err="1"/>
              <a:t>नहीं</a:t>
            </a:r>
            <a:r>
              <a:rPr lang="en-US" sz="2200" b="1" dirty="0" smtClean="0"/>
              <a:t>।</a:t>
            </a:r>
          </a:p>
          <a:p>
            <a:endParaRPr lang="en-US" sz="2200" b="1" dirty="0"/>
          </a:p>
          <a:p>
            <a:r>
              <a:rPr lang="en-US" sz="2200" b="1" dirty="0"/>
              <a:t>६. </a:t>
            </a:r>
            <a:r>
              <a:rPr lang="en-US" sz="2200" b="1" dirty="0" err="1"/>
              <a:t>आपकी</a:t>
            </a:r>
            <a:r>
              <a:rPr lang="en-US" sz="2200" b="1" dirty="0"/>
              <a:t> </a:t>
            </a:r>
            <a:r>
              <a:rPr lang="en-US" sz="2200" b="1" dirty="0" err="1"/>
              <a:t>कलिसिया</a:t>
            </a:r>
            <a:r>
              <a:rPr lang="en-US" sz="2200" b="1" dirty="0"/>
              <a:t> </a:t>
            </a:r>
            <a:r>
              <a:rPr lang="en-US" sz="2200" b="1" dirty="0" err="1"/>
              <a:t>में</a:t>
            </a:r>
            <a:r>
              <a:rPr lang="en-US" sz="2200" b="1" dirty="0"/>
              <a:t> </a:t>
            </a:r>
            <a:r>
              <a:rPr lang="en-US" sz="2200" b="1" dirty="0" err="1"/>
              <a:t>प्रशिक्षण</a:t>
            </a:r>
            <a:r>
              <a:rPr lang="en-US" sz="2200" b="1" dirty="0"/>
              <a:t> </a:t>
            </a:r>
            <a:r>
              <a:rPr lang="en-US" sz="2200" b="1" dirty="0" err="1"/>
              <a:t>सूचना</a:t>
            </a:r>
            <a:r>
              <a:rPr lang="en-US" sz="2200" b="1" dirty="0"/>
              <a:t> </a:t>
            </a:r>
            <a:r>
              <a:rPr lang="en-US" sz="2200" b="1" dirty="0" err="1"/>
              <a:t>देना</a:t>
            </a:r>
            <a:r>
              <a:rPr lang="en-US" sz="2200" b="1" dirty="0"/>
              <a:t> </a:t>
            </a:r>
            <a:r>
              <a:rPr lang="en-US" sz="2200" b="1" dirty="0" err="1"/>
              <a:t>दस</a:t>
            </a:r>
            <a:r>
              <a:rPr lang="en-US" sz="2200" b="1" dirty="0"/>
              <a:t> </a:t>
            </a:r>
            <a:r>
              <a:rPr lang="en-US" sz="2200" b="1" dirty="0" err="1"/>
              <a:t>दिनों</a:t>
            </a:r>
            <a:r>
              <a:rPr lang="en-US" sz="2200" b="1" dirty="0"/>
              <a:t> </a:t>
            </a:r>
            <a:r>
              <a:rPr lang="en-US" sz="2200" b="1" dirty="0" err="1"/>
              <a:t>के</a:t>
            </a:r>
            <a:r>
              <a:rPr lang="en-US" sz="2200" b="1" dirty="0"/>
              <a:t> </a:t>
            </a:r>
            <a:r>
              <a:rPr lang="en-US" sz="2200" b="1" dirty="0" err="1"/>
              <a:t>भीतर</a:t>
            </a:r>
            <a:r>
              <a:rPr lang="en-US" sz="2200" b="1" dirty="0"/>
              <a:t> </a:t>
            </a:r>
            <a:r>
              <a:rPr lang="en-US" sz="2200" b="1" dirty="0" err="1"/>
              <a:t>शुरू</a:t>
            </a:r>
            <a:r>
              <a:rPr lang="en-US" sz="2200" b="1" dirty="0"/>
              <a:t> </a:t>
            </a:r>
            <a:r>
              <a:rPr lang="en-US" sz="2200" b="1" dirty="0" err="1"/>
              <a:t>हो</a:t>
            </a:r>
            <a:r>
              <a:rPr lang="en-US" sz="2200" b="1" dirty="0"/>
              <a:t> </a:t>
            </a:r>
            <a:r>
              <a:rPr lang="en-US" sz="2200" b="1" dirty="0" err="1"/>
              <a:t>जाना</a:t>
            </a:r>
            <a:r>
              <a:rPr lang="en-US" sz="2200" b="1" dirty="0"/>
              <a:t> </a:t>
            </a:r>
            <a:r>
              <a:rPr lang="en-US" sz="2200" b="1" dirty="0" err="1"/>
              <a:t>चाहिए</a:t>
            </a:r>
            <a:r>
              <a:rPr lang="en-US" sz="2200" b="1" dirty="0"/>
              <a:t> , </a:t>
            </a:r>
            <a:r>
              <a:rPr lang="en-US" sz="2200" b="1" dirty="0" err="1"/>
              <a:t>और</a:t>
            </a:r>
            <a:r>
              <a:rPr lang="en-US" sz="2200" b="1" dirty="0"/>
              <a:t> ९० </a:t>
            </a:r>
            <a:r>
              <a:rPr lang="en-US" sz="2200" b="1" dirty="0" err="1"/>
              <a:t>दिनों</a:t>
            </a:r>
            <a:r>
              <a:rPr lang="en-US" sz="2200" b="1" dirty="0"/>
              <a:t> </a:t>
            </a:r>
            <a:r>
              <a:rPr lang="en-US" sz="2200" b="1" dirty="0" err="1"/>
              <a:t>में</a:t>
            </a:r>
            <a:r>
              <a:rPr lang="en-US" sz="2200" b="1" dirty="0"/>
              <a:t> </a:t>
            </a:r>
            <a:r>
              <a:rPr lang="en-US" sz="2200" b="1" dirty="0" err="1"/>
              <a:t>सम्पूर्ण</a:t>
            </a:r>
            <a:r>
              <a:rPr lang="en-US" sz="2200" b="1" dirty="0"/>
              <a:t> </a:t>
            </a:r>
            <a:r>
              <a:rPr lang="en-US" sz="2200" b="1" dirty="0" err="1"/>
              <a:t>होना</a:t>
            </a:r>
            <a:r>
              <a:rPr lang="en-US" sz="2200" b="1" dirty="0"/>
              <a:t> </a:t>
            </a:r>
            <a:r>
              <a:rPr lang="en-US" sz="2200" b="1" dirty="0" err="1"/>
              <a:t>चाहिए</a:t>
            </a:r>
            <a:r>
              <a:rPr lang="en-US" sz="2200" b="1" dirty="0"/>
              <a:t>। </a:t>
            </a:r>
            <a:r>
              <a:rPr lang="en-US" sz="2200" b="1" dirty="0" err="1"/>
              <a:t>नाश</a:t>
            </a:r>
            <a:r>
              <a:rPr lang="en-US" sz="2200" b="1" dirty="0"/>
              <a:t> </a:t>
            </a:r>
            <a:r>
              <a:rPr lang="en-US" sz="2200" b="1" dirty="0" err="1"/>
              <a:t>होने</a:t>
            </a:r>
            <a:r>
              <a:rPr lang="en-US" sz="2200" b="1" dirty="0"/>
              <a:t> </a:t>
            </a:r>
            <a:r>
              <a:rPr lang="en-US" sz="2200" b="1" dirty="0" err="1"/>
              <a:t>से</a:t>
            </a:r>
            <a:r>
              <a:rPr lang="en-US" sz="2200" b="1" dirty="0"/>
              <a:t> </a:t>
            </a:r>
            <a:r>
              <a:rPr lang="en-US" sz="2200" b="1" dirty="0" err="1"/>
              <a:t>पहले</a:t>
            </a:r>
            <a:r>
              <a:rPr lang="en-US" sz="2200" b="1" dirty="0"/>
              <a:t> </a:t>
            </a:r>
            <a:r>
              <a:rPr lang="en-US" sz="2200" b="1" dirty="0" err="1"/>
              <a:t>यह</a:t>
            </a:r>
            <a:r>
              <a:rPr lang="en-US" sz="2200" b="1" dirty="0"/>
              <a:t> </a:t>
            </a:r>
            <a:r>
              <a:rPr lang="en-US" sz="2200" b="1" dirty="0" err="1"/>
              <a:t>कदम</a:t>
            </a:r>
            <a:r>
              <a:rPr lang="en-US" sz="2200" b="1" dirty="0"/>
              <a:t> </a:t>
            </a:r>
            <a:r>
              <a:rPr lang="en-US" sz="2200" b="1" dirty="0" err="1"/>
              <a:t>उठाये</a:t>
            </a:r>
            <a:r>
              <a:rPr lang="en-US" sz="2200" b="1" dirty="0"/>
              <a:t> , </a:t>
            </a:r>
            <a:r>
              <a:rPr lang="en-US" sz="2200" b="1" dirty="0" err="1"/>
              <a:t>नहीं</a:t>
            </a:r>
            <a:r>
              <a:rPr lang="en-US" sz="2200" b="1" dirty="0"/>
              <a:t> </a:t>
            </a:r>
            <a:r>
              <a:rPr lang="en-US" sz="2200" b="1" dirty="0" err="1"/>
              <a:t>तो</a:t>
            </a:r>
            <a:r>
              <a:rPr lang="en-US" sz="2200" b="1" dirty="0"/>
              <a:t> </a:t>
            </a:r>
            <a:r>
              <a:rPr lang="en-US" sz="2200" b="1" dirty="0" err="1"/>
              <a:t>आपकी</a:t>
            </a:r>
            <a:r>
              <a:rPr lang="en-US" sz="2200" b="1" dirty="0"/>
              <a:t> </a:t>
            </a:r>
            <a:r>
              <a:rPr lang="en-US" sz="2200" b="1" dirty="0" err="1"/>
              <a:t>कलिसिया</a:t>
            </a:r>
            <a:r>
              <a:rPr lang="en-US" sz="2200" b="1" dirty="0"/>
              <a:t> </a:t>
            </a:r>
            <a:r>
              <a:rPr lang="en-US" sz="2200" b="1" dirty="0" err="1"/>
              <a:t>पुरे</a:t>
            </a:r>
            <a:r>
              <a:rPr lang="en-US" sz="2200" b="1" dirty="0"/>
              <a:t> </a:t>
            </a:r>
            <a:r>
              <a:rPr lang="en-US" sz="2200" b="1" dirty="0" err="1"/>
              <a:t>देश</a:t>
            </a:r>
            <a:r>
              <a:rPr lang="en-US" sz="2200" b="1" dirty="0"/>
              <a:t> </a:t>
            </a:r>
            <a:r>
              <a:rPr lang="en-US" sz="2200" b="1" dirty="0" err="1"/>
              <a:t>का</a:t>
            </a:r>
            <a:r>
              <a:rPr lang="en-US" sz="2200" b="1" dirty="0"/>
              <a:t> </a:t>
            </a:r>
            <a:r>
              <a:rPr lang="en-US" sz="2200" b="1" dirty="0" err="1"/>
              <a:t>विनाश</a:t>
            </a:r>
            <a:r>
              <a:rPr lang="en-US" sz="2200" b="1" dirty="0"/>
              <a:t> </a:t>
            </a:r>
            <a:r>
              <a:rPr lang="en-US" sz="2200" b="1" dirty="0" err="1"/>
              <a:t>होने</a:t>
            </a:r>
            <a:r>
              <a:rPr lang="en-US" sz="2200" b="1" dirty="0"/>
              <a:t> </a:t>
            </a:r>
            <a:r>
              <a:rPr lang="en-US" sz="2200" b="1" dirty="0" err="1"/>
              <a:t>का</a:t>
            </a:r>
            <a:r>
              <a:rPr lang="en-US" sz="2200" b="1" dirty="0"/>
              <a:t> </a:t>
            </a:r>
            <a:r>
              <a:rPr lang="en-US" sz="2200" b="1" dirty="0" err="1"/>
              <a:t>कारण</a:t>
            </a:r>
            <a:r>
              <a:rPr lang="en-US" sz="2200" b="1" dirty="0"/>
              <a:t> </a:t>
            </a:r>
            <a:r>
              <a:rPr lang="en-US" sz="2200" b="1" dirty="0" err="1"/>
              <a:t>बन</a:t>
            </a:r>
            <a:r>
              <a:rPr lang="en-US" sz="2200" b="1" dirty="0"/>
              <a:t> </a:t>
            </a:r>
            <a:r>
              <a:rPr lang="en-US" sz="2200" b="1" dirty="0" err="1"/>
              <a:t>सकती</a:t>
            </a:r>
            <a:r>
              <a:rPr lang="en-US" sz="2200" b="1" dirty="0"/>
              <a:t> </a:t>
            </a:r>
            <a:r>
              <a:rPr lang="en-US" sz="2200" b="1" dirty="0" err="1"/>
              <a:t>है</a:t>
            </a:r>
            <a:r>
              <a:rPr lang="en-US" sz="2200" b="1" dirty="0"/>
              <a:t>।</a:t>
            </a:r>
          </a:p>
          <a:p>
            <a:r>
              <a:rPr lang="en-US" sz="2200" b="1" dirty="0"/>
              <a:t/>
            </a:r>
            <a:br>
              <a:rPr lang="en-US" sz="2200" b="1" dirty="0"/>
            </a:br>
            <a:r>
              <a:rPr lang="en-US" sz="2200" b="1" dirty="0"/>
              <a:t>७. </a:t>
            </a:r>
            <a:r>
              <a:rPr lang="en-US" sz="2200" b="1" dirty="0" err="1"/>
              <a:t>यदि</a:t>
            </a:r>
            <a:r>
              <a:rPr lang="en-US" sz="2200" b="1" dirty="0"/>
              <a:t> </a:t>
            </a:r>
            <a:r>
              <a:rPr lang="en-US" sz="2200" b="1" dirty="0" err="1"/>
              <a:t>आप</a:t>
            </a:r>
            <a:r>
              <a:rPr lang="en-US" sz="2200" b="1" dirty="0"/>
              <a:t> </a:t>
            </a:r>
            <a:r>
              <a:rPr lang="en-US" sz="2200" b="1" dirty="0" err="1"/>
              <a:t>दिये</a:t>
            </a:r>
            <a:r>
              <a:rPr lang="en-US" sz="2200" b="1" dirty="0"/>
              <a:t> </a:t>
            </a:r>
            <a:r>
              <a:rPr lang="en-US" sz="2200" b="1" dirty="0" err="1"/>
              <a:t>हुये</a:t>
            </a:r>
            <a:r>
              <a:rPr lang="en-US" sz="2200" b="1" dirty="0"/>
              <a:t> </a:t>
            </a:r>
            <a:r>
              <a:rPr lang="en-US" sz="2200" b="1" dirty="0" err="1"/>
              <a:t>निर्देशों</a:t>
            </a:r>
            <a:r>
              <a:rPr lang="en-US" sz="2200" b="1" dirty="0"/>
              <a:t> </a:t>
            </a:r>
            <a:r>
              <a:rPr lang="en-US" sz="2200" b="1" dirty="0" err="1"/>
              <a:t>को</a:t>
            </a:r>
            <a:r>
              <a:rPr lang="en-US" sz="2200" b="1" dirty="0"/>
              <a:t> </a:t>
            </a:r>
            <a:r>
              <a:rPr lang="en-US" sz="2200" b="1" dirty="0" err="1"/>
              <a:t>लागु</a:t>
            </a:r>
            <a:r>
              <a:rPr lang="en-US" sz="2200" b="1" dirty="0"/>
              <a:t> </a:t>
            </a:r>
            <a:r>
              <a:rPr lang="en-US" sz="2200" b="1" dirty="0" err="1"/>
              <a:t>करने</a:t>
            </a:r>
            <a:r>
              <a:rPr lang="en-US" sz="2200" b="1" dirty="0"/>
              <a:t> </a:t>
            </a:r>
            <a:r>
              <a:rPr lang="en-US" sz="2200" b="1" dirty="0" err="1"/>
              <a:t>में</a:t>
            </a:r>
            <a:r>
              <a:rPr lang="en-US" sz="2200" b="1" dirty="0"/>
              <a:t> </a:t>
            </a:r>
            <a:r>
              <a:rPr lang="en-US" sz="2200" b="1" dirty="0" err="1"/>
              <a:t>हिचकिचायेंगे</a:t>
            </a:r>
            <a:r>
              <a:rPr lang="en-US" sz="2200" b="1" dirty="0"/>
              <a:t> </a:t>
            </a:r>
            <a:r>
              <a:rPr lang="en-US" sz="2200" b="1" dirty="0" err="1"/>
              <a:t>या</a:t>
            </a:r>
            <a:r>
              <a:rPr lang="en-US" sz="2200" b="1" dirty="0"/>
              <a:t> </a:t>
            </a:r>
            <a:r>
              <a:rPr lang="en-US" sz="2200" b="1" dirty="0" err="1"/>
              <a:t>देरी</a:t>
            </a:r>
            <a:r>
              <a:rPr lang="en-US" sz="2200" b="1" dirty="0"/>
              <a:t> </a:t>
            </a:r>
            <a:r>
              <a:rPr lang="en-US" sz="2200" b="1" dirty="0" err="1"/>
              <a:t>करेंगे</a:t>
            </a:r>
            <a:r>
              <a:rPr lang="en-US" sz="2200" b="1" dirty="0"/>
              <a:t> </a:t>
            </a:r>
            <a:r>
              <a:rPr lang="en-US" sz="2200" b="1" dirty="0" err="1"/>
              <a:t>तो</a:t>
            </a:r>
            <a:r>
              <a:rPr lang="en-US" sz="2200" b="1" dirty="0"/>
              <a:t> </a:t>
            </a:r>
            <a:r>
              <a:rPr lang="en-US" sz="2200" b="1" dirty="0" err="1"/>
              <a:t>प्रभु</a:t>
            </a:r>
            <a:r>
              <a:rPr lang="en-US" sz="2200" b="1" dirty="0"/>
              <a:t> </a:t>
            </a:r>
            <a:r>
              <a:rPr lang="en-US" sz="2200" b="1" dirty="0" err="1"/>
              <a:t>कलिसिया</a:t>
            </a:r>
            <a:r>
              <a:rPr lang="en-US" sz="2200" b="1" dirty="0"/>
              <a:t> </a:t>
            </a:r>
            <a:r>
              <a:rPr lang="en-US" sz="2200" b="1" dirty="0" err="1"/>
              <a:t>के</a:t>
            </a:r>
            <a:r>
              <a:rPr lang="en-US" sz="2200" b="1" dirty="0"/>
              <a:t> </a:t>
            </a:r>
            <a:r>
              <a:rPr lang="en-US" sz="2200" b="1" dirty="0" err="1"/>
              <a:t>विश्वासियों</a:t>
            </a:r>
            <a:r>
              <a:rPr lang="en-US" sz="2200" b="1" dirty="0"/>
              <a:t> </a:t>
            </a:r>
            <a:r>
              <a:rPr lang="en-US" sz="2200" b="1" dirty="0" err="1"/>
              <a:t>को</a:t>
            </a:r>
            <a:r>
              <a:rPr lang="en-US" sz="2200" b="1" dirty="0"/>
              <a:t> </a:t>
            </a:r>
            <a:r>
              <a:rPr lang="en-US" sz="2200" b="1" dirty="0" err="1"/>
              <a:t>आपके</a:t>
            </a:r>
            <a:r>
              <a:rPr lang="en-US" sz="2200" b="1" dirty="0"/>
              <a:t> </a:t>
            </a:r>
            <a:r>
              <a:rPr lang="en-US" sz="2200" b="1" dirty="0" err="1"/>
              <a:t>खिलाफ</a:t>
            </a:r>
            <a:r>
              <a:rPr lang="en-US" sz="2200" b="1" dirty="0"/>
              <a:t> </a:t>
            </a:r>
            <a:r>
              <a:rPr lang="en-US" sz="2200" b="1" dirty="0" err="1"/>
              <a:t>कर</a:t>
            </a:r>
            <a:r>
              <a:rPr lang="en-US" sz="2200" b="1" dirty="0"/>
              <a:t> </a:t>
            </a:r>
            <a:r>
              <a:rPr lang="en-US" sz="2200" b="1" dirty="0" err="1"/>
              <a:t>देगे</a:t>
            </a:r>
            <a:r>
              <a:rPr lang="en-US" sz="2200" b="1" dirty="0"/>
              <a:t> </a:t>
            </a:r>
            <a:r>
              <a:rPr lang="en-US" sz="2200" b="1" dirty="0" err="1"/>
              <a:t>और</a:t>
            </a:r>
            <a:r>
              <a:rPr lang="en-US" sz="2200" b="1" dirty="0"/>
              <a:t> </a:t>
            </a:r>
            <a:r>
              <a:rPr lang="en-US" sz="2200" b="1" dirty="0" err="1"/>
              <a:t>वह</a:t>
            </a:r>
            <a:r>
              <a:rPr lang="en-US" sz="2200" b="1" dirty="0"/>
              <a:t> </a:t>
            </a:r>
            <a:r>
              <a:rPr lang="en-US" sz="2200" b="1" dirty="0" err="1"/>
              <a:t>वद</a:t>
            </a:r>
            <a:r>
              <a:rPr lang="en-US" sz="2200" b="1" dirty="0"/>
              <a:t> </a:t>
            </a:r>
            <a:r>
              <a:rPr lang="en-US" sz="2200" b="1" dirty="0" err="1"/>
              <a:t>विद्रोह</a:t>
            </a:r>
            <a:r>
              <a:rPr lang="en-US" sz="2200" b="1" dirty="0"/>
              <a:t> </a:t>
            </a:r>
            <a:r>
              <a:rPr lang="en-US" sz="2200" b="1" dirty="0" err="1"/>
              <a:t>करेंगे</a:t>
            </a:r>
            <a:r>
              <a:rPr lang="en-US" sz="2200" b="1" dirty="0"/>
              <a:t> </a:t>
            </a:r>
            <a:r>
              <a:rPr lang="en-US" sz="2200" b="1" dirty="0" err="1"/>
              <a:t>क्योंकि</a:t>
            </a:r>
            <a:r>
              <a:rPr lang="en-US" sz="2200" b="1" dirty="0"/>
              <a:t> </a:t>
            </a:r>
            <a:r>
              <a:rPr lang="en-US" sz="2200" b="1" dirty="0" err="1"/>
              <a:t>यह</a:t>
            </a:r>
            <a:r>
              <a:rPr lang="en-US" sz="2200" b="1" dirty="0"/>
              <a:t> </a:t>
            </a:r>
            <a:r>
              <a:rPr lang="en-US" sz="2200" b="1" dirty="0" err="1"/>
              <a:t>प्रभु</a:t>
            </a:r>
            <a:r>
              <a:rPr lang="en-US" sz="2200" b="1" dirty="0"/>
              <a:t> </a:t>
            </a:r>
            <a:r>
              <a:rPr lang="en-US" sz="2200" b="1" dirty="0" err="1"/>
              <a:t>कि</a:t>
            </a:r>
            <a:r>
              <a:rPr lang="en-US" sz="2200" b="1" dirty="0"/>
              <a:t> </a:t>
            </a:r>
            <a:r>
              <a:rPr lang="en-US" sz="2200" b="1" dirty="0" err="1"/>
              <a:t>योजना</a:t>
            </a:r>
            <a:r>
              <a:rPr lang="en-US" sz="2200" b="1" dirty="0"/>
              <a:t> </a:t>
            </a:r>
            <a:r>
              <a:rPr lang="en-US" sz="2200" b="1" dirty="0" err="1"/>
              <a:t>है</a:t>
            </a:r>
            <a:r>
              <a:rPr lang="en-US" sz="2200" b="1" dirty="0"/>
              <a:t>। </a:t>
            </a:r>
            <a:r>
              <a:rPr lang="en-US" sz="2200" b="1" dirty="0" err="1"/>
              <a:t>उठ</a:t>
            </a:r>
            <a:r>
              <a:rPr lang="en-US" sz="2200" b="1" dirty="0"/>
              <a:t> </a:t>
            </a:r>
            <a:r>
              <a:rPr lang="en-US" sz="2200" b="1" dirty="0" err="1"/>
              <a:t>जाओ</a:t>
            </a:r>
            <a:r>
              <a:rPr lang="en-US" sz="2200" b="1" dirty="0"/>
              <a:t> , </a:t>
            </a:r>
            <a:r>
              <a:rPr lang="en-US" sz="2200" b="1" dirty="0" err="1"/>
              <a:t>अपनी</a:t>
            </a:r>
            <a:r>
              <a:rPr lang="en-US" sz="2200" b="1" dirty="0"/>
              <a:t> </a:t>
            </a:r>
            <a:r>
              <a:rPr lang="en-US" sz="2200" b="1" dirty="0" err="1"/>
              <a:t>कलिसिया</a:t>
            </a:r>
            <a:r>
              <a:rPr lang="en-US" sz="2200" b="1" dirty="0"/>
              <a:t> </a:t>
            </a:r>
            <a:r>
              <a:rPr lang="en-US" sz="2200" b="1" dirty="0" err="1"/>
              <a:t>बनाओ</a:t>
            </a:r>
            <a:r>
              <a:rPr lang="en-US" sz="2200" b="1" dirty="0"/>
              <a:t> </a:t>
            </a:r>
            <a:r>
              <a:rPr lang="en-US" sz="2200" b="1" dirty="0" err="1"/>
              <a:t>और</a:t>
            </a:r>
            <a:r>
              <a:rPr lang="en-US" sz="2200" b="1" dirty="0"/>
              <a:t> </a:t>
            </a:r>
            <a:r>
              <a:rPr lang="en-US" sz="2200" b="1" dirty="0" err="1"/>
              <a:t>टूटी</a:t>
            </a:r>
            <a:r>
              <a:rPr lang="en-US" sz="2200" b="1" dirty="0"/>
              <a:t> </a:t>
            </a:r>
            <a:r>
              <a:rPr lang="en-US" sz="2200" b="1" dirty="0" err="1"/>
              <a:t>दिवारों</a:t>
            </a:r>
            <a:r>
              <a:rPr lang="en-US" sz="2200" b="1" dirty="0"/>
              <a:t> </a:t>
            </a:r>
            <a:r>
              <a:rPr lang="en-US" sz="2200" b="1" dirty="0" err="1"/>
              <a:t>की</a:t>
            </a:r>
            <a:r>
              <a:rPr lang="en-US" sz="2200" b="1" dirty="0"/>
              <a:t> </a:t>
            </a:r>
            <a:r>
              <a:rPr lang="en-US" sz="2200" b="1" dirty="0" err="1"/>
              <a:t>मरम्मत</a:t>
            </a:r>
            <a:r>
              <a:rPr lang="en-US" sz="2200" b="1" dirty="0"/>
              <a:t> </a:t>
            </a:r>
            <a:r>
              <a:rPr lang="en-US" sz="2200" b="1" dirty="0" err="1"/>
              <a:t>करो</a:t>
            </a:r>
            <a:r>
              <a:rPr lang="en-US" sz="2200" b="1" dirty="0"/>
              <a:t>, </a:t>
            </a:r>
            <a:r>
              <a:rPr lang="en-US" sz="2200" b="1" dirty="0" err="1"/>
              <a:t>इससे</a:t>
            </a:r>
            <a:r>
              <a:rPr lang="en-US" sz="2200" b="1" dirty="0"/>
              <a:t> </a:t>
            </a:r>
            <a:r>
              <a:rPr lang="en-US" sz="2200" b="1" dirty="0" err="1"/>
              <a:t>पहले</a:t>
            </a:r>
            <a:r>
              <a:rPr lang="en-US" sz="2200" b="1" dirty="0"/>
              <a:t> </a:t>
            </a:r>
            <a:r>
              <a:rPr lang="en-US" sz="2200" b="1" dirty="0" err="1"/>
              <a:t>की</a:t>
            </a:r>
            <a:r>
              <a:rPr lang="en-US" sz="2200" b="1" dirty="0"/>
              <a:t> </a:t>
            </a:r>
            <a:r>
              <a:rPr lang="en-US" sz="2200" b="1" dirty="0" err="1"/>
              <a:t>अन्यजातियाँ</a:t>
            </a:r>
            <a:r>
              <a:rPr lang="en-US" sz="2200" b="1" dirty="0"/>
              <a:t> </a:t>
            </a:r>
            <a:r>
              <a:rPr lang="en-US" sz="2200" b="1" dirty="0" err="1"/>
              <a:t>आयें</a:t>
            </a:r>
            <a:r>
              <a:rPr lang="en-US" sz="2200" b="1" dirty="0"/>
              <a:t> </a:t>
            </a:r>
            <a:r>
              <a:rPr lang="en-US" sz="2200" b="1" dirty="0" err="1"/>
              <a:t>और</a:t>
            </a:r>
            <a:r>
              <a:rPr lang="en-US" sz="2200" b="1" dirty="0"/>
              <a:t> </a:t>
            </a:r>
            <a:r>
              <a:rPr lang="en-US" sz="2200" b="1" dirty="0" err="1"/>
              <a:t>पवित्र</a:t>
            </a:r>
            <a:r>
              <a:rPr lang="en-US" sz="2200" b="1" dirty="0"/>
              <a:t> </a:t>
            </a:r>
            <a:r>
              <a:rPr lang="en-US" sz="2200" b="1" dirty="0" err="1"/>
              <a:t>स्थल</a:t>
            </a:r>
            <a:r>
              <a:rPr lang="en-US" sz="2200" b="1" dirty="0"/>
              <a:t> </a:t>
            </a:r>
            <a:r>
              <a:rPr lang="en-US" sz="2200" b="1" dirty="0" err="1"/>
              <a:t>को</a:t>
            </a:r>
            <a:r>
              <a:rPr lang="en-US" sz="2200" b="1" dirty="0"/>
              <a:t> </a:t>
            </a:r>
            <a:r>
              <a:rPr lang="en-US" sz="2200" b="1" dirty="0" err="1"/>
              <a:t>तहस</a:t>
            </a:r>
            <a:r>
              <a:rPr lang="en-US" sz="2200" b="1" dirty="0"/>
              <a:t> </a:t>
            </a:r>
            <a:r>
              <a:rPr lang="en-US" sz="2200" b="1" dirty="0" err="1"/>
              <a:t>महस</a:t>
            </a:r>
            <a:r>
              <a:rPr lang="en-US" sz="2200" b="1" dirty="0"/>
              <a:t> </a:t>
            </a:r>
            <a:r>
              <a:rPr lang="en-US" sz="2200" b="1" dirty="0" err="1"/>
              <a:t>करें</a:t>
            </a:r>
            <a:r>
              <a:rPr lang="en-US" sz="2200" b="1" dirty="0"/>
              <a:t>, </a:t>
            </a:r>
            <a:r>
              <a:rPr lang="en-US" sz="2200" b="1" dirty="0" err="1"/>
              <a:t>हम</a:t>
            </a:r>
            <a:r>
              <a:rPr lang="en-US" sz="2200" b="1" dirty="0"/>
              <a:t> </a:t>
            </a:r>
            <a:r>
              <a:rPr lang="en-US" sz="2200" b="1" dirty="0" err="1"/>
              <a:t>सब</a:t>
            </a:r>
            <a:r>
              <a:rPr lang="en-US" sz="2200" b="1" dirty="0"/>
              <a:t> </a:t>
            </a:r>
            <a:r>
              <a:rPr lang="en-US" sz="2200" b="1" dirty="0" err="1"/>
              <a:t>अपनी</a:t>
            </a:r>
            <a:r>
              <a:rPr lang="en-US" sz="2200" b="1" dirty="0"/>
              <a:t> </a:t>
            </a:r>
            <a:r>
              <a:rPr lang="en-US" sz="2200" b="1" dirty="0" err="1"/>
              <a:t>गलतियों</a:t>
            </a:r>
            <a:r>
              <a:rPr lang="en-US" sz="2200" b="1" dirty="0"/>
              <a:t> </a:t>
            </a:r>
            <a:r>
              <a:rPr lang="en-US" sz="2200" b="1" dirty="0" err="1"/>
              <a:t>को</a:t>
            </a:r>
            <a:r>
              <a:rPr lang="en-US" sz="2200" b="1" dirty="0"/>
              <a:t> </a:t>
            </a:r>
            <a:r>
              <a:rPr lang="en-US" sz="2200" b="1" dirty="0" err="1"/>
              <a:t>सुधारें</a:t>
            </a:r>
            <a:r>
              <a:rPr lang="en-US" sz="2200" b="1" dirty="0"/>
              <a:t>।</a:t>
            </a:r>
            <a:br>
              <a:rPr lang="en-US" sz="2200" b="1" dirty="0"/>
            </a:br>
            <a:endParaRPr lang="en-US" sz="2200" b="1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609600"/>
            <a:ext cx="8229600" cy="1066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</a:rPr>
              <a:t>प्रकाशित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वाक्य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जो</a:t>
            </a:r>
            <a:r>
              <a:rPr lang="en-US" sz="3200" b="1" dirty="0">
                <a:solidFill>
                  <a:srgbClr val="FF0000"/>
                </a:solidFill>
              </a:rPr>
              <a:t> १९.८.२०१३ </a:t>
            </a:r>
            <a:r>
              <a:rPr lang="en-US" sz="3200" b="1" dirty="0" err="1">
                <a:solidFill>
                  <a:srgbClr val="FF0000"/>
                </a:solidFill>
              </a:rPr>
              <a:t>को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प्रभु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येशु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से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मिले</a:t>
            </a:r>
            <a:r>
              <a:rPr lang="en-US" sz="3200" b="1" dirty="0">
                <a:solidFill>
                  <a:srgbClr val="FF0000"/>
                </a:solidFill>
              </a:rPr>
              <a:t> I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1905000"/>
            <a:ext cx="7848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u="sng" dirty="0" err="1">
                <a:solidFill>
                  <a:srgbClr val="FF0000"/>
                </a:solidFill>
              </a:rPr>
              <a:t>दर्शन</a:t>
            </a:r>
            <a:r>
              <a:rPr lang="en-US" sz="3200" b="1" u="sng" dirty="0">
                <a:solidFill>
                  <a:srgbClr val="FF0000"/>
                </a:solidFill>
              </a:rPr>
              <a:t> :-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/>
              <a:t>प्रात्तकाल</a:t>
            </a:r>
            <a:r>
              <a:rPr lang="en-US" sz="3200" b="1" dirty="0"/>
              <a:t>, </a:t>
            </a:r>
            <a:r>
              <a:rPr lang="en-US" sz="3200" b="1" dirty="0" err="1"/>
              <a:t>बहुत</a:t>
            </a:r>
            <a:r>
              <a:rPr lang="en-US" sz="3200" b="1" dirty="0"/>
              <a:t> </a:t>
            </a:r>
            <a:r>
              <a:rPr lang="en-US" sz="3200" b="1" dirty="0" err="1"/>
              <a:t>सुबह</a:t>
            </a:r>
            <a:r>
              <a:rPr lang="en-US" sz="3200" b="1" dirty="0"/>
              <a:t>, </a:t>
            </a:r>
            <a:r>
              <a:rPr lang="en-US" sz="3200" b="1" dirty="0" err="1"/>
              <a:t>मैं</a:t>
            </a:r>
            <a:r>
              <a:rPr lang="en-US" sz="3200" b="1" dirty="0"/>
              <a:t> </a:t>
            </a:r>
            <a:r>
              <a:rPr lang="en-US" sz="3200" b="1" dirty="0" err="1"/>
              <a:t>एक</a:t>
            </a:r>
            <a:r>
              <a:rPr lang="en-US" sz="3200" b="1" dirty="0"/>
              <a:t> </a:t>
            </a:r>
            <a:r>
              <a:rPr lang="en-US" sz="3200" b="1" dirty="0" err="1"/>
              <a:t>आवाज़</a:t>
            </a:r>
            <a:r>
              <a:rPr lang="en-US" sz="3200" b="1" dirty="0"/>
              <a:t> </a:t>
            </a:r>
            <a:r>
              <a:rPr lang="en-US" sz="3200" b="1" dirty="0" err="1"/>
              <a:t>सुन</a:t>
            </a:r>
            <a:r>
              <a:rPr lang="en-US" sz="3200" b="1" dirty="0"/>
              <a:t> </a:t>
            </a:r>
            <a:r>
              <a:rPr lang="en-US" sz="3200" b="1" dirty="0" err="1"/>
              <a:t>कर</a:t>
            </a:r>
            <a:r>
              <a:rPr lang="en-US" sz="3200" b="1" dirty="0"/>
              <a:t> </a:t>
            </a:r>
            <a:r>
              <a:rPr lang="en-US" sz="3200" b="1" dirty="0" err="1"/>
              <a:t>उठ</a:t>
            </a:r>
            <a:r>
              <a:rPr lang="en-US" sz="3200" b="1" dirty="0"/>
              <a:t> </a:t>
            </a:r>
            <a:r>
              <a:rPr lang="en-US" sz="3200" b="1" dirty="0" err="1"/>
              <a:t>गईI</a:t>
            </a:r>
            <a:r>
              <a:rPr lang="en-US" sz="3200" b="1" dirty="0"/>
              <a:t> </a:t>
            </a:r>
            <a:r>
              <a:rPr lang="en-US" sz="3200" b="1" dirty="0" err="1"/>
              <a:t>वह</a:t>
            </a:r>
            <a:r>
              <a:rPr lang="en-US" sz="3200" b="1" dirty="0"/>
              <a:t> </a:t>
            </a:r>
            <a:r>
              <a:rPr lang="en-US" sz="3200" b="1" dirty="0" err="1"/>
              <a:t>आवाज़</a:t>
            </a:r>
            <a:r>
              <a:rPr lang="en-US" sz="3200" b="1" dirty="0"/>
              <a:t> </a:t>
            </a:r>
            <a:r>
              <a:rPr lang="en-US" sz="3200" b="1" dirty="0" err="1"/>
              <a:t>मेरा</a:t>
            </a:r>
            <a:r>
              <a:rPr lang="en-US" sz="3200" b="1" dirty="0"/>
              <a:t> </a:t>
            </a:r>
            <a:r>
              <a:rPr lang="en-US" sz="3200" b="1" dirty="0" err="1"/>
              <a:t>नाम</a:t>
            </a:r>
            <a:r>
              <a:rPr lang="en-US" sz="3200" b="1" dirty="0"/>
              <a:t> </a:t>
            </a:r>
            <a:r>
              <a:rPr lang="en-US" sz="3200" b="1" dirty="0" err="1"/>
              <a:t>ले</a:t>
            </a:r>
            <a:r>
              <a:rPr lang="en-US" sz="3200" b="1" dirty="0"/>
              <a:t> </a:t>
            </a:r>
            <a:r>
              <a:rPr lang="en-US" sz="3200" b="1" dirty="0" err="1"/>
              <a:t>कर</a:t>
            </a:r>
            <a:r>
              <a:rPr lang="en-US" sz="3200" b="1" dirty="0"/>
              <a:t> </a:t>
            </a:r>
            <a:r>
              <a:rPr lang="en-US" sz="3200" b="1" dirty="0" err="1"/>
              <a:t>कह</a:t>
            </a:r>
            <a:r>
              <a:rPr lang="en-US" sz="3200" b="1" dirty="0"/>
              <a:t> </a:t>
            </a:r>
            <a:r>
              <a:rPr lang="en-US" sz="3200" b="1" dirty="0" err="1"/>
              <a:t>रही</a:t>
            </a:r>
            <a:r>
              <a:rPr lang="en-US" sz="3200" b="1" dirty="0"/>
              <a:t> </a:t>
            </a:r>
            <a:r>
              <a:rPr lang="en-US" sz="3200" b="1" dirty="0" err="1"/>
              <a:t>थी</a:t>
            </a:r>
            <a:r>
              <a:rPr lang="en-US" sz="3200" b="1" dirty="0"/>
              <a:t> " </a:t>
            </a:r>
            <a:r>
              <a:rPr lang="en-US" sz="3200" b="1" dirty="0" err="1"/>
              <a:t>अपनी</a:t>
            </a:r>
            <a:r>
              <a:rPr lang="en-US" sz="3200" b="1" dirty="0"/>
              <a:t> </a:t>
            </a:r>
            <a:r>
              <a:rPr lang="en-US" sz="3200" b="1" dirty="0" err="1"/>
              <a:t>आवाज़</a:t>
            </a:r>
            <a:r>
              <a:rPr lang="en-US" sz="3200" b="1" dirty="0"/>
              <a:t> </a:t>
            </a:r>
            <a:r>
              <a:rPr lang="en-US" sz="3200" b="1" dirty="0" err="1"/>
              <a:t>उठाओ</a:t>
            </a:r>
            <a:r>
              <a:rPr lang="en-US" sz="3200" b="1" dirty="0"/>
              <a:t> </a:t>
            </a:r>
            <a:r>
              <a:rPr lang="en-US" sz="3200" b="1" dirty="0" err="1"/>
              <a:t>ताकि</a:t>
            </a:r>
            <a:r>
              <a:rPr lang="en-US" sz="3200" b="1" dirty="0"/>
              <a:t> </a:t>
            </a:r>
            <a:r>
              <a:rPr lang="en-US" sz="3200" b="1" dirty="0" err="1"/>
              <a:t>तुम्हे</a:t>
            </a:r>
            <a:r>
              <a:rPr lang="en-US" sz="3200" b="1" dirty="0"/>
              <a:t> </a:t>
            </a:r>
            <a:r>
              <a:rPr lang="en-US" sz="3200" b="1" dirty="0" err="1"/>
              <a:t>खून</a:t>
            </a:r>
            <a:r>
              <a:rPr lang="en-US" sz="3200" b="1" dirty="0"/>
              <a:t> </a:t>
            </a:r>
            <a:r>
              <a:rPr lang="en-US" sz="3200" b="1" dirty="0" err="1"/>
              <a:t>का</a:t>
            </a:r>
            <a:r>
              <a:rPr lang="en-US" sz="3200" b="1" dirty="0"/>
              <a:t> </a:t>
            </a:r>
            <a:r>
              <a:rPr lang="en-US" sz="3200" b="1" dirty="0" err="1"/>
              <a:t>लेखा</a:t>
            </a:r>
            <a:r>
              <a:rPr lang="en-US" sz="3200" b="1" dirty="0"/>
              <a:t> न </a:t>
            </a:r>
            <a:r>
              <a:rPr lang="en-US" sz="3200" b="1" dirty="0" err="1"/>
              <a:t>देना</a:t>
            </a:r>
            <a:r>
              <a:rPr lang="en-US" sz="3200" b="1" dirty="0"/>
              <a:t> </a:t>
            </a:r>
            <a:r>
              <a:rPr lang="en-US" sz="3200" b="1" dirty="0" err="1"/>
              <a:t>पड़े</a:t>
            </a:r>
            <a:r>
              <a:rPr lang="en-US" sz="3200" b="1" dirty="0" smtClean="0"/>
              <a:t>।“</a:t>
            </a:r>
          </a:p>
          <a:p>
            <a:pPr algn="just"/>
            <a:r>
              <a:rPr lang="en-US" sz="3200" b="1" dirty="0"/>
              <a:t/>
            </a:r>
            <a:br>
              <a:rPr lang="en-US" sz="3200" b="1" dirty="0"/>
            </a:br>
            <a:r>
              <a:rPr lang="en-US" sz="3200" b="1" u="sng" dirty="0" err="1">
                <a:solidFill>
                  <a:srgbClr val="FF0000"/>
                </a:solidFill>
              </a:rPr>
              <a:t>विस्तार</a:t>
            </a:r>
            <a:r>
              <a:rPr lang="en-US" sz="3200" b="1" u="sng" dirty="0">
                <a:solidFill>
                  <a:srgbClr val="FF0000"/>
                </a:solidFill>
              </a:rPr>
              <a:t> :-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/>
              <a:t>जैसे</a:t>
            </a:r>
            <a:r>
              <a:rPr lang="en-US" sz="3200" b="1" dirty="0"/>
              <a:t> </a:t>
            </a:r>
            <a:r>
              <a:rPr lang="en-US" sz="3200" b="1" dirty="0" err="1"/>
              <a:t>ही</a:t>
            </a:r>
            <a:r>
              <a:rPr lang="en-US" sz="3200" b="1" dirty="0"/>
              <a:t> </a:t>
            </a:r>
            <a:r>
              <a:rPr lang="en-US" sz="3200" b="1" dirty="0" err="1"/>
              <a:t>मैंने</a:t>
            </a:r>
            <a:r>
              <a:rPr lang="en-US" sz="3200" b="1" dirty="0"/>
              <a:t> </a:t>
            </a:r>
            <a:r>
              <a:rPr lang="en-US" sz="3200" b="1" dirty="0" err="1"/>
              <a:t>यह</a:t>
            </a:r>
            <a:r>
              <a:rPr lang="en-US" sz="3200" b="1" dirty="0"/>
              <a:t> </a:t>
            </a:r>
            <a:r>
              <a:rPr lang="en-US" sz="3200" b="1" dirty="0" err="1"/>
              <a:t>शब्द</a:t>
            </a:r>
            <a:r>
              <a:rPr lang="en-US" sz="3200" b="1" dirty="0"/>
              <a:t> </a:t>
            </a:r>
            <a:r>
              <a:rPr lang="en-US" sz="3200" b="1" dirty="0" err="1"/>
              <a:t>सुने</a:t>
            </a:r>
            <a:r>
              <a:rPr lang="en-US" sz="3200" b="1" dirty="0"/>
              <a:t>, </a:t>
            </a:r>
            <a:r>
              <a:rPr lang="en-US" sz="3200" b="1" dirty="0" err="1"/>
              <a:t>मुझे</a:t>
            </a:r>
            <a:r>
              <a:rPr lang="en-US" sz="3200" b="1" dirty="0"/>
              <a:t> </a:t>
            </a:r>
            <a:r>
              <a:rPr lang="en-US" sz="3200" b="1" dirty="0" err="1"/>
              <a:t>अपनी</a:t>
            </a:r>
            <a:r>
              <a:rPr lang="en-US" sz="3200" b="1" dirty="0"/>
              <a:t> </a:t>
            </a:r>
            <a:r>
              <a:rPr lang="en-US" sz="3200" b="1" dirty="0" err="1"/>
              <a:t>आत्मा</a:t>
            </a:r>
            <a:r>
              <a:rPr lang="en-US" sz="3200" b="1" dirty="0"/>
              <a:t> </a:t>
            </a:r>
            <a:r>
              <a:rPr lang="en-US" sz="3200" b="1" dirty="0" err="1"/>
              <a:t>में</a:t>
            </a:r>
            <a:r>
              <a:rPr lang="en-US" sz="3200" b="1" dirty="0"/>
              <a:t> </a:t>
            </a:r>
            <a:r>
              <a:rPr lang="en-US" sz="3200" b="1" dirty="0" err="1"/>
              <a:t>दृड़ता</a:t>
            </a:r>
            <a:r>
              <a:rPr lang="en-US" sz="3200" b="1" dirty="0"/>
              <a:t> </a:t>
            </a:r>
            <a:r>
              <a:rPr lang="en-US" sz="3200" b="1" dirty="0" err="1"/>
              <a:t>से</a:t>
            </a:r>
            <a:r>
              <a:rPr lang="en-US" sz="3200" b="1" dirty="0"/>
              <a:t> </a:t>
            </a:r>
            <a:r>
              <a:rPr lang="en-US" sz="3200" b="1" dirty="0" err="1"/>
              <a:t>महसूस</a:t>
            </a:r>
            <a:r>
              <a:rPr lang="en-US" sz="3200" b="1" dirty="0"/>
              <a:t> </a:t>
            </a:r>
            <a:r>
              <a:rPr lang="en-US" sz="3200" b="1" dirty="0" err="1"/>
              <a:t>हुआ</a:t>
            </a:r>
            <a:r>
              <a:rPr lang="en-US" sz="3200" b="1" dirty="0"/>
              <a:t> </a:t>
            </a:r>
            <a:r>
              <a:rPr lang="en-US" sz="3200" b="1" dirty="0" err="1"/>
              <a:t>कि</a:t>
            </a:r>
            <a:r>
              <a:rPr lang="en-US" sz="3200" b="1" dirty="0"/>
              <a:t> </a:t>
            </a:r>
            <a:r>
              <a:rPr lang="en-US" sz="3200" b="1" dirty="0" err="1"/>
              <a:t>प्रभु</a:t>
            </a:r>
            <a:r>
              <a:rPr lang="en-US" sz="3200" b="1" dirty="0"/>
              <a:t> </a:t>
            </a:r>
            <a:r>
              <a:rPr lang="en-US" sz="3200" b="1" dirty="0" err="1"/>
              <a:t>येशु</a:t>
            </a:r>
            <a:r>
              <a:rPr lang="en-US" sz="3200" b="1" dirty="0"/>
              <a:t> </a:t>
            </a:r>
            <a:r>
              <a:rPr lang="en-US" sz="3200" b="1" dirty="0" err="1"/>
              <a:t>सन</a:t>
            </a:r>
            <a:r>
              <a:rPr lang="en-US" sz="3200" b="1" dirty="0"/>
              <a:t> २०१३ </a:t>
            </a:r>
            <a:r>
              <a:rPr lang="en-US" sz="3200" b="1" dirty="0" err="1"/>
              <a:t>के</a:t>
            </a:r>
            <a:r>
              <a:rPr lang="en-US" sz="3200" b="1" dirty="0"/>
              <a:t> </a:t>
            </a:r>
            <a:r>
              <a:rPr lang="en-US" sz="3200" b="1" dirty="0" err="1"/>
              <a:t>अंतिम</a:t>
            </a:r>
            <a:r>
              <a:rPr lang="en-US" sz="3200" b="1" dirty="0"/>
              <a:t> </a:t>
            </a:r>
            <a:r>
              <a:rPr lang="en-US" sz="3200" b="1" dirty="0" err="1"/>
              <a:t>चार</a:t>
            </a:r>
            <a:r>
              <a:rPr lang="en-US" sz="3200" b="1" dirty="0"/>
              <a:t> </a:t>
            </a:r>
            <a:r>
              <a:rPr lang="en-US" sz="3200" b="1" dirty="0" err="1"/>
              <a:t>महीनों</a:t>
            </a:r>
            <a:r>
              <a:rPr lang="en-US" sz="3200" b="1" dirty="0"/>
              <a:t> </a:t>
            </a:r>
            <a:r>
              <a:rPr lang="en-US" sz="3200" b="1" dirty="0" err="1"/>
              <a:t>में</a:t>
            </a:r>
            <a:r>
              <a:rPr lang="en-US" sz="3200" b="1" dirty="0"/>
              <a:t> </a:t>
            </a:r>
            <a:r>
              <a:rPr lang="en-US" sz="3200" b="1" dirty="0" err="1"/>
              <a:t>कुछ</a:t>
            </a:r>
            <a:r>
              <a:rPr lang="en-US" sz="3200" b="1" dirty="0"/>
              <a:t> </a:t>
            </a:r>
            <a:r>
              <a:rPr lang="en-US" sz="3200" b="1" dirty="0" err="1"/>
              <a:t>करने</a:t>
            </a:r>
            <a:r>
              <a:rPr lang="en-US" sz="3200" b="1" dirty="0"/>
              <a:t> </a:t>
            </a:r>
            <a:r>
              <a:rPr lang="en-US" sz="3200" b="1" dirty="0" err="1"/>
              <a:t>वाले</a:t>
            </a:r>
            <a:r>
              <a:rPr lang="en-US" sz="3200" b="1" dirty="0"/>
              <a:t> </a:t>
            </a:r>
            <a:r>
              <a:rPr lang="en-US" sz="3200" b="1" dirty="0" err="1"/>
              <a:t>हैं</a:t>
            </a:r>
            <a:r>
              <a:rPr lang="en-US" sz="3200" b="1" dirty="0"/>
              <a:t>। </a:t>
            </a:r>
            <a:r>
              <a:rPr lang="en-US" sz="3200" b="1" dirty="0" err="1"/>
              <a:t>यह</a:t>
            </a:r>
            <a:r>
              <a:rPr lang="en-US" sz="3200" b="1" dirty="0"/>
              <a:t> </a:t>
            </a:r>
            <a:r>
              <a:rPr lang="en-US" sz="3200" b="1" dirty="0" err="1"/>
              <a:t>शब्द</a:t>
            </a:r>
            <a:r>
              <a:rPr lang="en-US" sz="3200" b="1" dirty="0"/>
              <a:t> </a:t>
            </a:r>
            <a:r>
              <a:rPr lang="en-US" sz="3200" b="1" dirty="0" err="1"/>
              <a:t>मैंने</a:t>
            </a:r>
            <a:r>
              <a:rPr lang="en-US" sz="3200" b="1" dirty="0"/>
              <a:t> १९ </a:t>
            </a:r>
            <a:r>
              <a:rPr lang="en-US" sz="3200" b="1" dirty="0" err="1"/>
              <a:t>अगस्त</a:t>
            </a:r>
            <a:r>
              <a:rPr lang="en-US" sz="3200" b="1" dirty="0"/>
              <a:t> २०१३ </a:t>
            </a:r>
            <a:r>
              <a:rPr lang="en-US" sz="3200" b="1" dirty="0" err="1"/>
              <a:t>को</a:t>
            </a:r>
            <a:r>
              <a:rPr lang="en-US" sz="3200" b="1" dirty="0"/>
              <a:t> </a:t>
            </a:r>
            <a:r>
              <a:rPr lang="en-US" sz="3200" b="1" dirty="0" err="1"/>
              <a:t>सुने</a:t>
            </a:r>
            <a:r>
              <a:rPr lang="en-US" sz="3200" b="1" dirty="0"/>
              <a:t>।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381000"/>
            <a:ext cx="82296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८. </a:t>
            </a:r>
            <a:r>
              <a:rPr lang="en-US" sz="2400" b="1" dirty="0" err="1"/>
              <a:t>प्रभु</a:t>
            </a:r>
            <a:r>
              <a:rPr lang="en-US" sz="2400" b="1" dirty="0"/>
              <a:t> </a:t>
            </a:r>
            <a:r>
              <a:rPr lang="en-US" sz="2400" b="1" dirty="0" err="1"/>
              <a:t>एक</a:t>
            </a:r>
            <a:r>
              <a:rPr lang="en-US" sz="2400" b="1" dirty="0"/>
              <a:t> </a:t>
            </a:r>
            <a:r>
              <a:rPr lang="en-US" sz="2400" b="1" dirty="0" err="1"/>
              <a:t>टुकड़ी</a:t>
            </a:r>
            <a:r>
              <a:rPr lang="en-US" sz="2400" b="1" dirty="0"/>
              <a:t> </a:t>
            </a:r>
            <a:r>
              <a:rPr lang="en-US" sz="2400" b="1" dirty="0" err="1"/>
              <a:t>तैयार</a:t>
            </a:r>
            <a:r>
              <a:rPr lang="en-US" sz="2400" b="1" dirty="0"/>
              <a:t> </a:t>
            </a:r>
            <a:r>
              <a:rPr lang="en-US" sz="2400" b="1" dirty="0" err="1"/>
              <a:t>करना</a:t>
            </a:r>
            <a:r>
              <a:rPr lang="en-US" sz="2400" b="1" dirty="0"/>
              <a:t> </a:t>
            </a:r>
            <a:r>
              <a:rPr lang="en-US" sz="2400" b="1" dirty="0" err="1"/>
              <a:t>चाहता</a:t>
            </a:r>
            <a:r>
              <a:rPr lang="en-US" sz="2400" b="1" dirty="0"/>
              <a:t> </a:t>
            </a:r>
            <a:r>
              <a:rPr lang="en-US" sz="2400" b="1" dirty="0" err="1"/>
              <a:t>है</a:t>
            </a:r>
            <a:r>
              <a:rPr lang="en-US" sz="2400" b="1" dirty="0"/>
              <a:t> </a:t>
            </a:r>
            <a:r>
              <a:rPr lang="en-US" sz="2400" b="1" dirty="0" err="1"/>
              <a:t>जो</a:t>
            </a:r>
            <a:r>
              <a:rPr lang="en-US" sz="2400" b="1" dirty="0"/>
              <a:t> </a:t>
            </a:r>
            <a:r>
              <a:rPr lang="en-US" sz="2400" b="1" dirty="0" err="1"/>
              <a:t>इस</a:t>
            </a:r>
            <a:r>
              <a:rPr lang="en-US" sz="2400" b="1" dirty="0"/>
              <a:t> </a:t>
            </a:r>
            <a:r>
              <a:rPr lang="en-US" sz="2400" b="1" dirty="0" err="1"/>
              <a:t>योजना</a:t>
            </a:r>
            <a:r>
              <a:rPr lang="en-US" sz="2400" b="1" dirty="0"/>
              <a:t> </a:t>
            </a:r>
            <a:r>
              <a:rPr lang="en-US" sz="2400" b="1" dirty="0" err="1"/>
              <a:t>की</a:t>
            </a:r>
            <a:r>
              <a:rPr lang="en-US" sz="2400" b="1" dirty="0"/>
              <a:t> </a:t>
            </a:r>
            <a:r>
              <a:rPr lang="en-US" sz="2400" b="1" dirty="0" err="1"/>
              <a:t>प्रगति</a:t>
            </a:r>
            <a:r>
              <a:rPr lang="en-US" sz="2400" b="1" dirty="0"/>
              <a:t> </a:t>
            </a:r>
            <a:r>
              <a:rPr lang="en-US" sz="2400" b="1" dirty="0" err="1"/>
              <a:t>क्क</a:t>
            </a:r>
            <a:r>
              <a:rPr lang="en-US" sz="2400" b="1" dirty="0"/>
              <a:t> </a:t>
            </a:r>
            <a:r>
              <a:rPr lang="en-US" sz="2400" b="1" dirty="0" err="1"/>
              <a:t>मूल्यांकन</a:t>
            </a:r>
            <a:r>
              <a:rPr lang="en-US" sz="2400" b="1" dirty="0"/>
              <a:t> </a:t>
            </a:r>
            <a:r>
              <a:rPr lang="en-US" sz="2400" b="1" dirty="0" err="1"/>
              <a:t>करेगी</a:t>
            </a:r>
            <a:r>
              <a:rPr lang="en-US" sz="2400" b="1" dirty="0"/>
              <a:t>। </a:t>
            </a:r>
            <a:r>
              <a:rPr lang="en-US" sz="2400" b="1" dirty="0" err="1"/>
              <a:t>तरीख</a:t>
            </a:r>
            <a:r>
              <a:rPr lang="en-US" sz="2400" b="1" dirty="0"/>
              <a:t> २७ . ८ . २०१३ </a:t>
            </a:r>
            <a:r>
              <a:rPr lang="en-US" sz="2400" b="1" dirty="0" err="1"/>
              <a:t>को</a:t>
            </a:r>
            <a:r>
              <a:rPr lang="en-US" sz="2400" b="1" dirty="0"/>
              <a:t> </a:t>
            </a:r>
            <a:r>
              <a:rPr lang="en-US" sz="2400" b="1" dirty="0" err="1"/>
              <a:t>प्रभु</a:t>
            </a:r>
            <a:r>
              <a:rPr lang="en-US" sz="2400" b="1" dirty="0"/>
              <a:t> </a:t>
            </a:r>
            <a:r>
              <a:rPr lang="en-US" sz="2400" b="1" dirty="0" err="1"/>
              <a:t>के</a:t>
            </a:r>
            <a:r>
              <a:rPr lang="en-US" sz="2400" b="1" dirty="0"/>
              <a:t> </a:t>
            </a:r>
            <a:r>
              <a:rPr lang="en-US" sz="2400" b="1" dirty="0" err="1"/>
              <a:t>द्वारा</a:t>
            </a:r>
            <a:r>
              <a:rPr lang="en-US" sz="2400" b="1" dirty="0"/>
              <a:t> </a:t>
            </a:r>
            <a:r>
              <a:rPr lang="en-US" sz="2400" b="1" dirty="0" err="1"/>
              <a:t>दी</a:t>
            </a:r>
            <a:r>
              <a:rPr lang="en-US" sz="2400" b="1" dirty="0"/>
              <a:t> </a:t>
            </a:r>
            <a:r>
              <a:rPr lang="en-US" sz="2400" b="1" dirty="0" err="1"/>
              <a:t>गई</a:t>
            </a:r>
            <a:r>
              <a:rPr lang="en-US" sz="2400" b="1" dirty="0"/>
              <a:t> </a:t>
            </a:r>
            <a:r>
              <a:rPr lang="en-US" sz="2400" b="1" dirty="0" err="1"/>
              <a:t>योजना</a:t>
            </a:r>
            <a:r>
              <a:rPr lang="en-US" sz="2400" b="1" dirty="0"/>
              <a:t> </a:t>
            </a:r>
            <a:r>
              <a:rPr lang="en-US" sz="2400" b="1" dirty="0" err="1"/>
              <a:t>तथा</a:t>
            </a:r>
            <a:r>
              <a:rPr lang="en-US" sz="2400" b="1" dirty="0"/>
              <a:t> </a:t>
            </a:r>
            <a:r>
              <a:rPr lang="en-US" sz="2400" b="1" dirty="0" err="1"/>
              <a:t>चेतावनी</a:t>
            </a:r>
            <a:r>
              <a:rPr lang="en-US" sz="2400" b="1" dirty="0"/>
              <a:t> </a:t>
            </a:r>
            <a:r>
              <a:rPr lang="en-US" sz="2400" b="1" dirty="0" err="1"/>
              <a:t>लिखने</a:t>
            </a:r>
            <a:r>
              <a:rPr lang="en-US" sz="2400" b="1" dirty="0"/>
              <a:t> </a:t>
            </a:r>
            <a:r>
              <a:rPr lang="en-US" sz="2400" b="1" dirty="0" err="1"/>
              <a:t>के</a:t>
            </a:r>
            <a:r>
              <a:rPr lang="en-US" sz="2400" b="1" dirty="0"/>
              <a:t> </a:t>
            </a:r>
            <a:r>
              <a:rPr lang="en-US" sz="2400" b="1" dirty="0" err="1"/>
              <a:t>बाद</a:t>
            </a:r>
            <a:r>
              <a:rPr lang="en-US" sz="2400" b="1" dirty="0"/>
              <a:t> </a:t>
            </a:r>
            <a:r>
              <a:rPr lang="en-US" sz="2400" b="1" dirty="0" err="1"/>
              <a:t>जब</a:t>
            </a:r>
            <a:r>
              <a:rPr lang="en-US" sz="2400" b="1" dirty="0"/>
              <a:t> </a:t>
            </a:r>
            <a:r>
              <a:rPr lang="en-US" sz="2400" b="1" dirty="0" err="1"/>
              <a:t>मैने</a:t>
            </a:r>
            <a:r>
              <a:rPr lang="en-US" sz="2400" b="1" dirty="0"/>
              <a:t> </a:t>
            </a:r>
            <a:r>
              <a:rPr lang="en-US" sz="2400" b="1" dirty="0" err="1"/>
              <a:t>प्रभु</a:t>
            </a:r>
            <a:r>
              <a:rPr lang="en-US" sz="2400" b="1" dirty="0"/>
              <a:t> </a:t>
            </a:r>
            <a:r>
              <a:rPr lang="en-US" sz="2400" b="1" dirty="0" err="1"/>
              <a:t>से</a:t>
            </a:r>
            <a:r>
              <a:rPr lang="en-US" sz="2400" b="1" dirty="0"/>
              <a:t> </a:t>
            </a:r>
            <a:r>
              <a:rPr lang="en-US" sz="2400" b="1" dirty="0" err="1"/>
              <a:t>पूछा</a:t>
            </a:r>
            <a:r>
              <a:rPr lang="en-US" sz="2400" b="1" dirty="0"/>
              <a:t> </a:t>
            </a:r>
            <a:r>
              <a:rPr lang="en-US" sz="2400" b="1" dirty="0" err="1"/>
              <a:t>तो</a:t>
            </a:r>
            <a:r>
              <a:rPr lang="en-US" sz="2400" b="1" dirty="0"/>
              <a:t> </a:t>
            </a:r>
            <a:r>
              <a:rPr lang="en-US" sz="2400" b="1" dirty="0" err="1"/>
              <a:t>उन्होंने</a:t>
            </a:r>
            <a:r>
              <a:rPr lang="en-US" sz="2400" b="1" dirty="0"/>
              <a:t> </a:t>
            </a:r>
            <a:r>
              <a:rPr lang="en-US" sz="2400" b="1" dirty="0" err="1"/>
              <a:t>मुझे</a:t>
            </a:r>
            <a:r>
              <a:rPr lang="en-US" sz="2400" b="1" dirty="0"/>
              <a:t> </a:t>
            </a:r>
            <a:r>
              <a:rPr lang="en-US" sz="2400" b="1" dirty="0" err="1"/>
              <a:t>ये</a:t>
            </a:r>
            <a:r>
              <a:rPr lang="en-US" sz="2400" b="1" dirty="0"/>
              <a:t> </a:t>
            </a:r>
            <a:r>
              <a:rPr lang="en-US" sz="2400" b="1" dirty="0" err="1"/>
              <a:t>वचन</a:t>
            </a:r>
            <a:r>
              <a:rPr lang="en-US" sz="2400" b="1" dirty="0"/>
              <a:t> </a:t>
            </a:r>
            <a:r>
              <a:rPr lang="en-US" sz="2400" b="1" dirty="0" err="1"/>
              <a:t>दिये</a:t>
            </a:r>
            <a:r>
              <a:rPr lang="en-US" sz="2400" b="1" dirty="0"/>
              <a:t> :-</a:t>
            </a:r>
            <a:br>
              <a:rPr lang="en-US" sz="2400" b="1" dirty="0"/>
            </a:b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 err="1">
                <a:solidFill>
                  <a:srgbClr val="FF0000"/>
                </a:solidFill>
              </a:rPr>
              <a:t>यिर्मयाह</a:t>
            </a:r>
            <a:r>
              <a:rPr lang="en-US" sz="2400" b="1" dirty="0">
                <a:solidFill>
                  <a:srgbClr val="FF0000"/>
                </a:solidFill>
              </a:rPr>
              <a:t> : ४८: १४, १५ - १६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>१४) </a:t>
            </a:r>
            <a:r>
              <a:rPr lang="en-US" sz="2400" b="1" dirty="0" err="1"/>
              <a:t>तुम</a:t>
            </a:r>
            <a:r>
              <a:rPr lang="en-US" sz="2400" b="1" dirty="0"/>
              <a:t> </a:t>
            </a:r>
            <a:r>
              <a:rPr lang="en-US" sz="2400" b="1" dirty="0" err="1"/>
              <a:t>कैसे</a:t>
            </a:r>
            <a:r>
              <a:rPr lang="en-US" sz="2400" b="1" dirty="0"/>
              <a:t> </a:t>
            </a:r>
            <a:r>
              <a:rPr lang="en-US" sz="2400" b="1" dirty="0" err="1"/>
              <a:t>कह</a:t>
            </a:r>
            <a:r>
              <a:rPr lang="en-US" sz="2400" b="1" dirty="0"/>
              <a:t> </a:t>
            </a:r>
            <a:r>
              <a:rPr lang="en-US" sz="2400" b="1" dirty="0" err="1"/>
              <a:t>सकते</a:t>
            </a:r>
            <a:r>
              <a:rPr lang="en-US" sz="2400" b="1" dirty="0"/>
              <a:t> </a:t>
            </a:r>
            <a:r>
              <a:rPr lang="en-US" sz="2400" b="1" dirty="0" err="1"/>
              <a:t>हो</a:t>
            </a:r>
            <a:r>
              <a:rPr lang="en-US" sz="2400" b="1" dirty="0"/>
              <a:t> </a:t>
            </a:r>
            <a:r>
              <a:rPr lang="en-US" sz="2400" b="1" dirty="0" err="1"/>
              <a:t>कि</a:t>
            </a:r>
            <a:r>
              <a:rPr lang="en-US" sz="2400" b="1" dirty="0"/>
              <a:t> </a:t>
            </a:r>
            <a:r>
              <a:rPr lang="en-US" sz="2400" b="1" dirty="0" err="1"/>
              <a:t>हम</a:t>
            </a:r>
            <a:r>
              <a:rPr lang="en-US" sz="2400" b="1" dirty="0"/>
              <a:t> </a:t>
            </a:r>
            <a:r>
              <a:rPr lang="en-US" sz="2400" b="1" dirty="0" err="1"/>
              <a:t>वीर</a:t>
            </a:r>
            <a:r>
              <a:rPr lang="en-US" sz="2400" b="1" dirty="0"/>
              <a:t> </a:t>
            </a:r>
            <a:r>
              <a:rPr lang="en-US" sz="2400" b="1" dirty="0" err="1"/>
              <a:t>और</a:t>
            </a:r>
            <a:r>
              <a:rPr lang="en-US" sz="2400" b="1" dirty="0"/>
              <a:t> </a:t>
            </a:r>
            <a:r>
              <a:rPr lang="en-US" sz="2400" b="1" dirty="0" err="1"/>
              <a:t>पराक्रमी</a:t>
            </a:r>
            <a:r>
              <a:rPr lang="en-US" sz="2400" b="1" dirty="0"/>
              <a:t> </a:t>
            </a:r>
            <a:r>
              <a:rPr lang="en-US" sz="2400" b="1" dirty="0" err="1"/>
              <a:t>योद्धा</a:t>
            </a:r>
            <a:r>
              <a:rPr lang="en-US" sz="2400" b="1" dirty="0"/>
              <a:t> </a:t>
            </a:r>
            <a:r>
              <a:rPr lang="en-US" sz="2400" b="1" dirty="0" err="1"/>
              <a:t>हैंै</a:t>
            </a:r>
            <a:r>
              <a:rPr lang="en-US" sz="2400" b="1" dirty="0"/>
              <a:t> ?</a:t>
            </a:r>
            <a:br>
              <a:rPr lang="en-US" sz="2400" b="1" dirty="0"/>
            </a:b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>१५) </a:t>
            </a:r>
            <a:r>
              <a:rPr lang="en-US" sz="2400" b="1" dirty="0" err="1"/>
              <a:t>मोआब</a:t>
            </a:r>
            <a:r>
              <a:rPr lang="en-US" sz="2400" b="1" dirty="0"/>
              <a:t> </a:t>
            </a:r>
            <a:r>
              <a:rPr lang="en-US" sz="2400" b="1" dirty="0" err="1"/>
              <a:t>पो</a:t>
            </a:r>
            <a:r>
              <a:rPr lang="en-US" sz="2400" b="1" dirty="0"/>
              <a:t> </a:t>
            </a:r>
            <a:r>
              <a:rPr lang="en-US" sz="2400" b="1" dirty="0" err="1"/>
              <a:t>नाश</a:t>
            </a:r>
            <a:r>
              <a:rPr lang="en-US" sz="2400" b="1" dirty="0"/>
              <a:t> </a:t>
            </a:r>
            <a:r>
              <a:rPr lang="en-US" sz="2400" b="1" dirty="0" err="1"/>
              <a:t>हुआ</a:t>
            </a:r>
            <a:r>
              <a:rPr lang="en-US" sz="2400" b="1" dirty="0"/>
              <a:t>, </a:t>
            </a:r>
            <a:r>
              <a:rPr lang="en-US" sz="2400" b="1" dirty="0" err="1"/>
              <a:t>उसके</a:t>
            </a:r>
            <a:r>
              <a:rPr lang="en-US" sz="2400" b="1" dirty="0"/>
              <a:t> </a:t>
            </a:r>
            <a:r>
              <a:rPr lang="en-US" sz="2400" b="1" dirty="0" err="1"/>
              <a:t>नगर</a:t>
            </a:r>
            <a:r>
              <a:rPr lang="en-US" sz="2400" b="1" dirty="0"/>
              <a:t> </a:t>
            </a:r>
            <a:r>
              <a:rPr lang="en-US" sz="2400" b="1" dirty="0" err="1"/>
              <a:t>भस्म</a:t>
            </a:r>
            <a:r>
              <a:rPr lang="en-US" sz="2400" b="1" dirty="0"/>
              <a:t> </a:t>
            </a:r>
            <a:r>
              <a:rPr lang="en-US" sz="2400" b="1" dirty="0" err="1"/>
              <a:t>हो</a:t>
            </a:r>
            <a:r>
              <a:rPr lang="en-US" sz="2400" b="1" dirty="0"/>
              <a:t> </a:t>
            </a:r>
            <a:r>
              <a:rPr lang="en-US" sz="2400" b="1" dirty="0" err="1"/>
              <a:t>गये</a:t>
            </a:r>
            <a:r>
              <a:rPr lang="en-US" sz="2400" b="1" dirty="0"/>
              <a:t> </a:t>
            </a:r>
            <a:r>
              <a:rPr lang="en-US" sz="2400" b="1" dirty="0" err="1"/>
              <a:t>और</a:t>
            </a:r>
            <a:r>
              <a:rPr lang="en-US" sz="2400" b="1" dirty="0"/>
              <a:t> </a:t>
            </a:r>
            <a:r>
              <a:rPr lang="en-US" sz="2400" b="1" dirty="0" err="1"/>
              <a:t>उसके</a:t>
            </a:r>
            <a:r>
              <a:rPr lang="en-US" sz="2400" b="1" dirty="0"/>
              <a:t> </a:t>
            </a:r>
            <a:r>
              <a:rPr lang="en-US" sz="2400" b="1" dirty="0" err="1"/>
              <a:t>चुने</a:t>
            </a:r>
            <a:r>
              <a:rPr lang="en-US" sz="2400" b="1" dirty="0"/>
              <a:t> </a:t>
            </a:r>
            <a:r>
              <a:rPr lang="en-US" sz="2400" b="1" dirty="0" err="1"/>
              <a:t>हुए</a:t>
            </a:r>
            <a:r>
              <a:rPr lang="en-US" sz="2400" b="1" dirty="0"/>
              <a:t> </a:t>
            </a:r>
            <a:r>
              <a:rPr lang="en-US" sz="2400" b="1" dirty="0" err="1"/>
              <a:t>जवान</a:t>
            </a:r>
            <a:r>
              <a:rPr lang="en-US" sz="2400" b="1" dirty="0"/>
              <a:t> </a:t>
            </a:r>
            <a:r>
              <a:rPr lang="en-US" sz="2400" b="1" dirty="0" err="1"/>
              <a:t>धात</a:t>
            </a:r>
            <a:r>
              <a:rPr lang="en-US" sz="2400" b="1" dirty="0"/>
              <a:t> </a:t>
            </a:r>
            <a:r>
              <a:rPr lang="en-US" sz="2400" b="1" dirty="0" err="1"/>
              <a:t>होने</a:t>
            </a:r>
            <a:r>
              <a:rPr lang="en-US" sz="2400" b="1" dirty="0"/>
              <a:t> </a:t>
            </a:r>
            <a:r>
              <a:rPr lang="en-US" sz="2400" b="1" dirty="0" err="1"/>
              <a:t>को</a:t>
            </a:r>
            <a:r>
              <a:rPr lang="en-US" sz="2400" b="1" dirty="0"/>
              <a:t> </a:t>
            </a:r>
            <a:r>
              <a:rPr lang="en-US" sz="2400" b="1" dirty="0" err="1"/>
              <a:t>उतर</a:t>
            </a:r>
            <a:r>
              <a:rPr lang="en-US" sz="2400" b="1" dirty="0"/>
              <a:t> </a:t>
            </a:r>
            <a:r>
              <a:rPr lang="en-US" sz="2400" b="1" dirty="0" err="1"/>
              <a:t>गये</a:t>
            </a:r>
            <a:r>
              <a:rPr lang="en-US" sz="2400" b="1" dirty="0"/>
              <a:t>, </a:t>
            </a:r>
            <a:r>
              <a:rPr lang="en-US" sz="2400" b="1" dirty="0" err="1"/>
              <a:t>राजाधिराज</a:t>
            </a:r>
            <a:r>
              <a:rPr lang="en-US" sz="2400" b="1" dirty="0"/>
              <a:t>, </a:t>
            </a:r>
            <a:r>
              <a:rPr lang="en-US" sz="2400" b="1" dirty="0" err="1"/>
              <a:t>जिसका</a:t>
            </a:r>
            <a:r>
              <a:rPr lang="en-US" sz="2400" b="1" dirty="0"/>
              <a:t> </a:t>
            </a:r>
            <a:r>
              <a:rPr lang="en-US" sz="2400" b="1" dirty="0" err="1"/>
              <a:t>नाम</a:t>
            </a:r>
            <a:r>
              <a:rPr lang="en-US" sz="2400" b="1" dirty="0"/>
              <a:t> </a:t>
            </a:r>
            <a:r>
              <a:rPr lang="en-US" sz="2400" b="1" dirty="0" err="1"/>
              <a:t>सेनाओं</a:t>
            </a:r>
            <a:r>
              <a:rPr lang="en-US" sz="2400" b="1" dirty="0"/>
              <a:t> </a:t>
            </a:r>
            <a:r>
              <a:rPr lang="en-US" sz="2400" b="1" dirty="0" err="1"/>
              <a:t>का</a:t>
            </a:r>
            <a:r>
              <a:rPr lang="en-US" sz="2400" b="1" dirty="0"/>
              <a:t> </a:t>
            </a:r>
            <a:r>
              <a:rPr lang="en-US" sz="2400" b="1" dirty="0" err="1"/>
              <a:t>यहोवा</a:t>
            </a:r>
            <a:r>
              <a:rPr lang="en-US" sz="2400" b="1" dirty="0"/>
              <a:t> </a:t>
            </a:r>
            <a:r>
              <a:rPr lang="en-US" sz="2400" b="1" dirty="0" err="1"/>
              <a:t>हैै</a:t>
            </a:r>
            <a:r>
              <a:rPr lang="en-US" sz="2400" b="1" dirty="0"/>
              <a:t>, </a:t>
            </a:r>
            <a:r>
              <a:rPr lang="en-US" sz="2400" b="1" dirty="0" err="1"/>
              <a:t>उसकी</a:t>
            </a:r>
            <a:r>
              <a:rPr lang="en-US" sz="2400" b="1" dirty="0"/>
              <a:t> </a:t>
            </a:r>
            <a:r>
              <a:rPr lang="en-US" sz="2400" b="1" dirty="0" err="1"/>
              <a:t>यही</a:t>
            </a:r>
            <a:r>
              <a:rPr lang="en-US" sz="2400" b="1" dirty="0"/>
              <a:t> </a:t>
            </a:r>
            <a:r>
              <a:rPr lang="en-US" sz="2400" b="1" dirty="0" err="1"/>
              <a:t>वाणी</a:t>
            </a:r>
            <a:r>
              <a:rPr lang="en-US" sz="2400" b="1" dirty="0"/>
              <a:t> </a:t>
            </a:r>
            <a:r>
              <a:rPr lang="en-US" sz="2400" b="1" dirty="0" err="1"/>
              <a:t>हैै</a:t>
            </a:r>
            <a:r>
              <a:rPr lang="en-US" sz="2400" b="1" dirty="0"/>
              <a:t>।</a:t>
            </a:r>
            <a:br>
              <a:rPr lang="en-US" sz="2400" b="1" dirty="0"/>
            </a:b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>१६) </a:t>
            </a:r>
            <a:r>
              <a:rPr lang="en-US" sz="2400" b="1" dirty="0" err="1"/>
              <a:t>मोआब</a:t>
            </a:r>
            <a:r>
              <a:rPr lang="en-US" sz="2400" b="1" dirty="0"/>
              <a:t> </a:t>
            </a:r>
            <a:r>
              <a:rPr lang="en-US" sz="2400" b="1" dirty="0" err="1"/>
              <a:t>की</a:t>
            </a:r>
            <a:r>
              <a:rPr lang="en-US" sz="2400" b="1" dirty="0"/>
              <a:t> </a:t>
            </a:r>
            <a:r>
              <a:rPr lang="en-US" sz="2400" b="1" dirty="0" err="1"/>
              <a:t>विपत्ति</a:t>
            </a:r>
            <a:r>
              <a:rPr lang="en-US" sz="2400" b="1" dirty="0"/>
              <a:t> </a:t>
            </a:r>
            <a:r>
              <a:rPr lang="en-US" sz="2400" b="1" dirty="0" err="1"/>
              <a:t>निकट</a:t>
            </a:r>
            <a:r>
              <a:rPr lang="en-US" sz="2400" b="1" dirty="0"/>
              <a:t> आ </a:t>
            </a:r>
            <a:r>
              <a:rPr lang="en-US" sz="2400" b="1" dirty="0" err="1"/>
              <a:t>गई</a:t>
            </a:r>
            <a:r>
              <a:rPr lang="en-US" sz="2400" b="1" dirty="0"/>
              <a:t> </a:t>
            </a:r>
            <a:r>
              <a:rPr lang="en-US" sz="2400" b="1" dirty="0" err="1"/>
              <a:t>हैै</a:t>
            </a:r>
            <a:r>
              <a:rPr lang="en-US" sz="2400" b="1" dirty="0"/>
              <a:t>, </a:t>
            </a:r>
            <a:r>
              <a:rPr lang="en-US" sz="2400" b="1" dirty="0" err="1"/>
              <a:t>और</a:t>
            </a:r>
            <a:r>
              <a:rPr lang="en-US" sz="2400" b="1" dirty="0"/>
              <a:t> </a:t>
            </a:r>
            <a:r>
              <a:rPr lang="en-US" sz="2400" b="1" dirty="0" err="1"/>
              <a:t>उसके</a:t>
            </a:r>
            <a:r>
              <a:rPr lang="en-US" sz="2400" b="1" dirty="0"/>
              <a:t> </a:t>
            </a:r>
            <a:r>
              <a:rPr lang="en-US" sz="2400" b="1" dirty="0" err="1"/>
              <a:t>संकट</a:t>
            </a:r>
            <a:r>
              <a:rPr lang="en-US" sz="2400" b="1" dirty="0"/>
              <a:t> </a:t>
            </a:r>
            <a:r>
              <a:rPr lang="en-US" sz="2400" b="1" dirty="0" err="1"/>
              <a:t>मे</a:t>
            </a:r>
            <a:r>
              <a:rPr lang="en-US" sz="2400" b="1" dirty="0"/>
              <a:t> </a:t>
            </a:r>
            <a:r>
              <a:rPr lang="en-US" sz="2400" b="1" dirty="0" err="1"/>
              <a:t>पड़ने</a:t>
            </a:r>
            <a:r>
              <a:rPr lang="en-US" sz="2400" b="1" dirty="0"/>
              <a:t> </a:t>
            </a:r>
            <a:r>
              <a:rPr lang="en-US" sz="2400" b="1" dirty="0" err="1"/>
              <a:t>का</a:t>
            </a:r>
            <a:r>
              <a:rPr lang="en-US" sz="2400" b="1" dirty="0"/>
              <a:t> </a:t>
            </a:r>
            <a:r>
              <a:rPr lang="en-US" sz="2400" b="1" dirty="0" err="1"/>
              <a:t>दिन</a:t>
            </a:r>
            <a:r>
              <a:rPr lang="en-US" sz="2400" b="1" dirty="0"/>
              <a:t> </a:t>
            </a:r>
            <a:r>
              <a:rPr lang="en-US" sz="2400" b="1" dirty="0" err="1"/>
              <a:t>बहुत</a:t>
            </a:r>
            <a:r>
              <a:rPr lang="en-US" sz="2400" b="1" dirty="0"/>
              <a:t> </a:t>
            </a:r>
            <a:r>
              <a:rPr lang="en-US" sz="2400" b="1" dirty="0" err="1"/>
              <a:t>बेग</a:t>
            </a:r>
            <a:r>
              <a:rPr lang="en-US" sz="2400" b="1" dirty="0"/>
              <a:t> </a:t>
            </a:r>
            <a:r>
              <a:rPr lang="en-US" sz="2400" b="1" dirty="0" err="1"/>
              <a:t>से</a:t>
            </a:r>
            <a:r>
              <a:rPr lang="en-US" sz="2400" b="1" dirty="0"/>
              <a:t> </a:t>
            </a:r>
            <a:r>
              <a:rPr lang="en-US" sz="2400" b="1" dirty="0" err="1"/>
              <a:t>आता</a:t>
            </a:r>
            <a:r>
              <a:rPr lang="en-US" sz="2400" b="1" dirty="0"/>
              <a:t> </a:t>
            </a:r>
            <a:r>
              <a:rPr lang="en-US" sz="2400" b="1" dirty="0" err="1"/>
              <a:t>हैै</a:t>
            </a:r>
            <a:r>
              <a:rPr lang="en-US" sz="2400" b="1" dirty="0"/>
              <a:t>।</a:t>
            </a:r>
            <a:br>
              <a:rPr lang="en-US" sz="2400" b="1" dirty="0"/>
            </a:br>
            <a:endParaRPr lang="en-US" sz="2400" b="1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1"/>
            <a:ext cx="838200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solidFill>
                  <a:srgbClr val="FF0000"/>
                </a:solidFill>
              </a:rPr>
              <a:t>यर्मयाह</a:t>
            </a:r>
            <a:r>
              <a:rPr lang="en-US" sz="2200" b="1" dirty="0">
                <a:solidFill>
                  <a:srgbClr val="FF0000"/>
                </a:solidFill>
              </a:rPr>
              <a:t> ४९ : १४</a:t>
            </a:r>
            <a:r>
              <a:rPr lang="en-US" sz="2200" b="1" dirty="0"/>
              <a:t/>
            </a:r>
            <a:br>
              <a:rPr lang="en-US" sz="2200" b="1" dirty="0"/>
            </a:br>
            <a:r>
              <a:rPr lang="en-US" sz="2200" b="1" dirty="0" err="1"/>
              <a:t>मैंने</a:t>
            </a:r>
            <a:r>
              <a:rPr lang="en-US" sz="2200" b="1" dirty="0"/>
              <a:t> </a:t>
            </a:r>
            <a:r>
              <a:rPr lang="en-US" sz="2200" b="1" dirty="0" err="1"/>
              <a:t>यहोवा</a:t>
            </a:r>
            <a:r>
              <a:rPr lang="en-US" sz="2200" b="1" dirty="0"/>
              <a:t> </a:t>
            </a:r>
            <a:r>
              <a:rPr lang="en-US" sz="2200" b="1" dirty="0" err="1"/>
              <a:t>की</a:t>
            </a:r>
            <a:r>
              <a:rPr lang="en-US" sz="2200" b="1" dirty="0"/>
              <a:t> </a:t>
            </a:r>
            <a:r>
              <a:rPr lang="en-US" sz="2200" b="1" dirty="0" err="1"/>
              <a:t>ओर</a:t>
            </a:r>
            <a:r>
              <a:rPr lang="en-US" sz="2200" b="1" dirty="0"/>
              <a:t> </a:t>
            </a:r>
            <a:r>
              <a:rPr lang="en-US" sz="2200" b="1" dirty="0" err="1"/>
              <a:t>से</a:t>
            </a:r>
            <a:r>
              <a:rPr lang="en-US" sz="2200" b="1" dirty="0"/>
              <a:t> </a:t>
            </a:r>
            <a:r>
              <a:rPr lang="en-US" sz="2200" b="1" dirty="0" err="1"/>
              <a:t>यह</a:t>
            </a:r>
            <a:r>
              <a:rPr lang="en-US" sz="2200" b="1" dirty="0"/>
              <a:t> </a:t>
            </a:r>
            <a:r>
              <a:rPr lang="en-US" sz="2200" b="1" dirty="0" err="1"/>
              <a:t>समाचार</a:t>
            </a:r>
            <a:r>
              <a:rPr lang="en-US" sz="2200" b="1" dirty="0"/>
              <a:t> </a:t>
            </a:r>
            <a:r>
              <a:rPr lang="en-US" sz="2200" b="1" dirty="0" err="1"/>
              <a:t>है</a:t>
            </a:r>
            <a:r>
              <a:rPr lang="en-US" sz="2200" b="1" dirty="0"/>
              <a:t>, </a:t>
            </a:r>
            <a:r>
              <a:rPr lang="en-US" sz="2200" b="1" dirty="0" err="1"/>
              <a:t>वरन</a:t>
            </a:r>
            <a:r>
              <a:rPr lang="en-US" sz="2200" b="1" dirty="0"/>
              <a:t> </a:t>
            </a:r>
            <a:r>
              <a:rPr lang="en-US" sz="2200" b="1" dirty="0" err="1"/>
              <a:t>जाति</a:t>
            </a:r>
            <a:r>
              <a:rPr lang="en-US" sz="2200" b="1" dirty="0"/>
              <a:t> </a:t>
            </a:r>
            <a:r>
              <a:rPr lang="en-US" sz="2200" b="1" dirty="0" err="1"/>
              <a:t>में</a:t>
            </a:r>
            <a:r>
              <a:rPr lang="en-US" sz="2200" b="1" dirty="0"/>
              <a:t> </a:t>
            </a:r>
            <a:r>
              <a:rPr lang="en-US" sz="2200" b="1" dirty="0" err="1"/>
              <a:t>कहने</a:t>
            </a:r>
            <a:r>
              <a:rPr lang="en-US" sz="2200" b="1" dirty="0"/>
              <a:t> </a:t>
            </a:r>
            <a:r>
              <a:rPr lang="en-US" sz="2200" b="1" dirty="0" err="1"/>
              <a:t>को</a:t>
            </a:r>
            <a:r>
              <a:rPr lang="en-US" sz="2200" b="1" dirty="0"/>
              <a:t> </a:t>
            </a:r>
            <a:r>
              <a:rPr lang="en-US" sz="2200" b="1" dirty="0" err="1"/>
              <a:t>सक</a:t>
            </a:r>
            <a:r>
              <a:rPr lang="en-US" sz="2200" b="1" dirty="0"/>
              <a:t> </a:t>
            </a:r>
            <a:r>
              <a:rPr lang="en-US" sz="2200" b="1" dirty="0" err="1"/>
              <a:t>दूत</a:t>
            </a:r>
            <a:r>
              <a:rPr lang="en-US" sz="2200" b="1" dirty="0"/>
              <a:t> </a:t>
            </a:r>
            <a:r>
              <a:rPr lang="en-US" sz="2200" b="1" dirty="0" err="1"/>
              <a:t>भी</a:t>
            </a:r>
            <a:r>
              <a:rPr lang="en-US" sz="2200" b="1" dirty="0"/>
              <a:t> </a:t>
            </a:r>
            <a:r>
              <a:rPr lang="en-US" sz="2200" b="1" dirty="0" err="1"/>
              <a:t>भेजा</a:t>
            </a:r>
            <a:r>
              <a:rPr lang="en-US" sz="2200" b="1" dirty="0"/>
              <a:t> </a:t>
            </a:r>
            <a:r>
              <a:rPr lang="en-US" sz="2200" b="1" dirty="0" err="1"/>
              <a:t>गया</a:t>
            </a:r>
            <a:r>
              <a:rPr lang="en-US" sz="2200" b="1" dirty="0"/>
              <a:t> </a:t>
            </a:r>
            <a:r>
              <a:rPr lang="en-US" sz="2200" b="1" dirty="0" err="1"/>
              <a:t>है</a:t>
            </a:r>
            <a:r>
              <a:rPr lang="en-US" sz="2200" b="1" dirty="0"/>
              <a:t>, </a:t>
            </a:r>
            <a:r>
              <a:rPr lang="en-US" sz="2200" b="1" dirty="0" err="1"/>
              <a:t>इक्ट्ठे</a:t>
            </a:r>
            <a:r>
              <a:rPr lang="en-US" sz="2200" b="1" dirty="0"/>
              <a:t> </a:t>
            </a:r>
            <a:r>
              <a:rPr lang="en-US" sz="2200" b="1" dirty="0" err="1"/>
              <a:t>होकर</a:t>
            </a:r>
            <a:r>
              <a:rPr lang="en-US" sz="2200" b="1" dirty="0"/>
              <a:t> </a:t>
            </a:r>
            <a:r>
              <a:rPr lang="en-US" sz="2200" b="1" dirty="0" err="1"/>
              <a:t>एदोम</a:t>
            </a:r>
            <a:r>
              <a:rPr lang="en-US" sz="2200" b="1" dirty="0"/>
              <a:t> </a:t>
            </a:r>
            <a:r>
              <a:rPr lang="en-US" sz="2200" b="1" dirty="0" err="1"/>
              <a:t>पर</a:t>
            </a:r>
            <a:r>
              <a:rPr lang="en-US" sz="2200" b="1" dirty="0"/>
              <a:t> </a:t>
            </a:r>
            <a:r>
              <a:rPr lang="en-US" sz="2200" b="1" dirty="0" err="1"/>
              <a:t>चढाई</a:t>
            </a:r>
            <a:r>
              <a:rPr lang="en-US" sz="2200" b="1" dirty="0"/>
              <a:t> </a:t>
            </a:r>
            <a:r>
              <a:rPr lang="en-US" sz="2200" b="1" dirty="0" err="1"/>
              <a:t>करो</a:t>
            </a:r>
            <a:r>
              <a:rPr lang="en-US" sz="2200" b="1" dirty="0"/>
              <a:t>, </a:t>
            </a:r>
            <a:r>
              <a:rPr lang="en-US" sz="2200" b="1" dirty="0" err="1"/>
              <a:t>और</a:t>
            </a:r>
            <a:r>
              <a:rPr lang="en-US" sz="2200" b="1" dirty="0"/>
              <a:t> </a:t>
            </a:r>
            <a:r>
              <a:rPr lang="en-US" sz="2200" b="1" dirty="0" err="1"/>
              <a:t>उससे</a:t>
            </a:r>
            <a:r>
              <a:rPr lang="en-US" sz="2200" b="1" dirty="0"/>
              <a:t> </a:t>
            </a:r>
            <a:r>
              <a:rPr lang="en-US" sz="2200" b="1" dirty="0" err="1"/>
              <a:t>लड़ने</a:t>
            </a:r>
            <a:r>
              <a:rPr lang="en-US" sz="2200" b="1" dirty="0"/>
              <a:t> </a:t>
            </a:r>
            <a:r>
              <a:rPr lang="en-US" sz="2200" b="1" dirty="0" err="1"/>
              <a:t>के</a:t>
            </a:r>
            <a:r>
              <a:rPr lang="en-US" sz="2200" b="1" dirty="0"/>
              <a:t> </a:t>
            </a:r>
            <a:r>
              <a:rPr lang="en-US" sz="2200" b="1" dirty="0" err="1"/>
              <a:t>लिये</a:t>
            </a:r>
            <a:r>
              <a:rPr lang="en-US" sz="2200" b="1" dirty="0"/>
              <a:t> </a:t>
            </a:r>
            <a:r>
              <a:rPr lang="en-US" sz="2200" b="1" dirty="0" err="1"/>
              <a:t>उठो</a:t>
            </a:r>
            <a:r>
              <a:rPr lang="en-US" sz="2200" b="1" dirty="0"/>
              <a:t>।</a:t>
            </a:r>
            <a:br>
              <a:rPr lang="en-US" sz="2200" b="1" dirty="0"/>
            </a:br>
            <a:r>
              <a:rPr lang="en-US" sz="2200" b="1" dirty="0"/>
              <a:t/>
            </a:r>
            <a:br>
              <a:rPr lang="en-US" sz="2200" b="1" dirty="0"/>
            </a:br>
            <a:r>
              <a:rPr lang="en-US" sz="2200" b="1" dirty="0" err="1">
                <a:solidFill>
                  <a:srgbClr val="FF0000"/>
                </a:solidFill>
              </a:rPr>
              <a:t>यिर्मयाह</a:t>
            </a:r>
            <a:r>
              <a:rPr lang="en-US" sz="2200" b="1" dirty="0">
                <a:solidFill>
                  <a:srgbClr val="FF0000"/>
                </a:solidFill>
              </a:rPr>
              <a:t> ४९ : १०</a:t>
            </a:r>
            <a:r>
              <a:rPr lang="en-US" sz="2200" b="1" dirty="0"/>
              <a:t/>
            </a:r>
            <a:br>
              <a:rPr lang="en-US" sz="2200" b="1" dirty="0"/>
            </a:br>
            <a:r>
              <a:rPr lang="en-US" sz="2200" b="1" dirty="0" err="1"/>
              <a:t>क्योंकि</a:t>
            </a:r>
            <a:r>
              <a:rPr lang="en-US" sz="2200" b="1" dirty="0"/>
              <a:t> </a:t>
            </a:r>
            <a:r>
              <a:rPr lang="en-US" sz="2200" b="1" dirty="0" err="1"/>
              <a:t>मैने</a:t>
            </a:r>
            <a:r>
              <a:rPr lang="en-US" sz="2200" b="1" dirty="0"/>
              <a:t> </a:t>
            </a:r>
            <a:r>
              <a:rPr lang="en-US" sz="2200" b="1" dirty="0" err="1"/>
              <a:t>एसाव</a:t>
            </a:r>
            <a:r>
              <a:rPr lang="en-US" sz="2200" b="1" dirty="0"/>
              <a:t> </a:t>
            </a:r>
            <a:r>
              <a:rPr lang="en-US" sz="2200" b="1" dirty="0" err="1"/>
              <a:t>को</a:t>
            </a:r>
            <a:r>
              <a:rPr lang="en-US" sz="2200" b="1" dirty="0"/>
              <a:t> </a:t>
            </a:r>
            <a:r>
              <a:rPr lang="en-US" sz="2200" b="1" dirty="0" err="1"/>
              <a:t>उधारा</a:t>
            </a:r>
            <a:r>
              <a:rPr lang="en-US" sz="2200" b="1" dirty="0"/>
              <a:t> </a:t>
            </a:r>
            <a:r>
              <a:rPr lang="en-US" sz="2200" b="1" dirty="0" err="1"/>
              <a:t>है</a:t>
            </a:r>
            <a:r>
              <a:rPr lang="en-US" sz="2200" b="1" dirty="0"/>
              <a:t>, </a:t>
            </a:r>
            <a:r>
              <a:rPr lang="en-US" sz="2200" b="1" dirty="0" err="1"/>
              <a:t>ऐसे</a:t>
            </a:r>
            <a:r>
              <a:rPr lang="en-US" sz="2200" b="1" dirty="0"/>
              <a:t> </a:t>
            </a:r>
            <a:r>
              <a:rPr lang="en-US" sz="2200" b="1" dirty="0" err="1"/>
              <a:t>दिन</a:t>
            </a:r>
            <a:r>
              <a:rPr lang="en-US" sz="2200" b="1" dirty="0"/>
              <a:t> </a:t>
            </a:r>
            <a:r>
              <a:rPr lang="en-US" sz="2200" b="1" dirty="0" err="1"/>
              <a:t>आनेवाले</a:t>
            </a:r>
            <a:r>
              <a:rPr lang="en-US" sz="2200" b="1" dirty="0"/>
              <a:t> </a:t>
            </a:r>
            <a:r>
              <a:rPr lang="en-US" sz="2200" b="1" dirty="0" err="1"/>
              <a:t>है</a:t>
            </a:r>
            <a:r>
              <a:rPr lang="en-US" sz="2200" b="1" dirty="0"/>
              <a:t>, </a:t>
            </a:r>
            <a:r>
              <a:rPr lang="en-US" sz="2200" b="1" dirty="0" err="1"/>
              <a:t>कि</a:t>
            </a:r>
            <a:r>
              <a:rPr lang="en-US" sz="2200" b="1" dirty="0"/>
              <a:t> </a:t>
            </a:r>
            <a:r>
              <a:rPr lang="en-US" sz="2200" b="1" dirty="0" err="1"/>
              <a:t>मौ</a:t>
            </a:r>
            <a:r>
              <a:rPr lang="en-US" sz="2200" b="1" dirty="0"/>
              <a:t> </a:t>
            </a:r>
            <a:r>
              <a:rPr lang="en-US" sz="2200" b="1" dirty="0" err="1"/>
              <a:t>अम्मोनियों</a:t>
            </a:r>
            <a:r>
              <a:rPr lang="en-US" sz="2200" b="1" dirty="0"/>
              <a:t> </a:t>
            </a:r>
            <a:r>
              <a:rPr lang="en-US" sz="2200" b="1" dirty="0" err="1"/>
              <a:t>के</a:t>
            </a:r>
            <a:r>
              <a:rPr lang="en-US" sz="2200" b="1" dirty="0"/>
              <a:t> </a:t>
            </a:r>
            <a:r>
              <a:rPr lang="en-US" sz="2200" b="1" dirty="0" err="1"/>
              <a:t>रब्बा</a:t>
            </a:r>
            <a:r>
              <a:rPr lang="en-US" sz="2200" b="1" dirty="0"/>
              <a:t> </a:t>
            </a:r>
            <a:r>
              <a:rPr lang="en-US" sz="2200" b="1" dirty="0" err="1"/>
              <a:t>नाम</a:t>
            </a:r>
            <a:r>
              <a:rPr lang="en-US" sz="2200" b="1" dirty="0"/>
              <a:t> </a:t>
            </a:r>
            <a:r>
              <a:rPr lang="en-US" sz="2200" b="1" dirty="0" err="1"/>
              <a:t>नगर</a:t>
            </a:r>
            <a:r>
              <a:rPr lang="en-US" sz="2200" b="1" dirty="0"/>
              <a:t> </a:t>
            </a:r>
            <a:r>
              <a:rPr lang="en-US" sz="2200" b="1" dirty="0" err="1"/>
              <a:t>के</a:t>
            </a:r>
            <a:r>
              <a:rPr lang="en-US" sz="2200" b="1" dirty="0"/>
              <a:t> </a:t>
            </a:r>
            <a:r>
              <a:rPr lang="en-US" sz="2200" b="1" dirty="0" err="1"/>
              <a:t>विरुद्ध</a:t>
            </a:r>
            <a:r>
              <a:rPr lang="en-US" sz="2200" b="1" dirty="0"/>
              <a:t> </a:t>
            </a:r>
            <a:r>
              <a:rPr lang="en-US" sz="2200" b="1" dirty="0" err="1"/>
              <a:t>युद्ध</a:t>
            </a:r>
            <a:r>
              <a:rPr lang="en-US" sz="2200" b="1" dirty="0"/>
              <a:t> </a:t>
            </a:r>
            <a:r>
              <a:rPr lang="en-US" sz="2200" b="1" dirty="0" err="1"/>
              <a:t>कि</a:t>
            </a:r>
            <a:r>
              <a:rPr lang="en-US" sz="2200" b="1" dirty="0"/>
              <a:t> </a:t>
            </a:r>
            <a:r>
              <a:rPr lang="en-US" sz="2200" b="1" dirty="0" err="1"/>
              <a:t>ललकार</a:t>
            </a:r>
            <a:r>
              <a:rPr lang="en-US" sz="2200" b="1" dirty="0"/>
              <a:t> </a:t>
            </a:r>
            <a:r>
              <a:rPr lang="en-US" sz="2200" b="1" dirty="0" err="1"/>
              <a:t>सुनाऊंगा</a:t>
            </a:r>
            <a:r>
              <a:rPr lang="en-US" sz="2200" b="1" dirty="0"/>
              <a:t> </a:t>
            </a:r>
            <a:r>
              <a:rPr lang="en-US" sz="2200" b="1" dirty="0" err="1"/>
              <a:t>और</a:t>
            </a:r>
            <a:r>
              <a:rPr lang="en-US" sz="2200" b="1" dirty="0"/>
              <a:t> </a:t>
            </a:r>
            <a:r>
              <a:rPr lang="en-US" sz="2200" b="1" dirty="0" err="1"/>
              <a:t>वह</a:t>
            </a:r>
            <a:r>
              <a:rPr lang="en-US" sz="2200" b="1" dirty="0"/>
              <a:t> </a:t>
            </a:r>
            <a:r>
              <a:rPr lang="en-US" sz="2200" b="1" dirty="0" err="1"/>
              <a:t>उजड़कर</a:t>
            </a:r>
            <a:r>
              <a:rPr lang="en-US" sz="2200" b="1" dirty="0"/>
              <a:t> </a:t>
            </a:r>
            <a:r>
              <a:rPr lang="en-US" sz="2200" b="1" dirty="0" err="1"/>
              <a:t>खंण्डर</a:t>
            </a:r>
            <a:r>
              <a:rPr lang="en-US" sz="2200" b="1" dirty="0"/>
              <a:t> </a:t>
            </a:r>
            <a:r>
              <a:rPr lang="en-US" sz="2200" b="1" dirty="0" err="1"/>
              <a:t>हो</a:t>
            </a:r>
            <a:r>
              <a:rPr lang="en-US" sz="2200" b="1" dirty="0"/>
              <a:t> </a:t>
            </a:r>
            <a:r>
              <a:rPr lang="en-US" sz="2200" b="1" dirty="0" err="1"/>
              <a:t>जायऐगा</a:t>
            </a:r>
            <a:r>
              <a:rPr lang="en-US" sz="2200" b="1" dirty="0"/>
              <a:t>, </a:t>
            </a:r>
            <a:r>
              <a:rPr lang="en-US" sz="2200" b="1" dirty="0" err="1"/>
              <a:t>और</a:t>
            </a:r>
            <a:r>
              <a:rPr lang="en-US" sz="2200" b="1" dirty="0"/>
              <a:t> </a:t>
            </a:r>
            <a:r>
              <a:rPr lang="en-US" sz="2200" b="1" dirty="0" err="1"/>
              <a:t>उसकी</a:t>
            </a:r>
            <a:r>
              <a:rPr lang="en-US" sz="2200" b="1" dirty="0"/>
              <a:t> </a:t>
            </a:r>
            <a:r>
              <a:rPr lang="en-US" sz="2200" b="1" dirty="0" err="1"/>
              <a:t>बस्तियाँ</a:t>
            </a:r>
            <a:r>
              <a:rPr lang="en-US" sz="2200" b="1" dirty="0"/>
              <a:t> </a:t>
            </a:r>
            <a:r>
              <a:rPr lang="en-US" sz="2200" b="1" dirty="0" err="1"/>
              <a:t>फूंक</a:t>
            </a:r>
            <a:r>
              <a:rPr lang="en-US" sz="2200" b="1" dirty="0"/>
              <a:t> </a:t>
            </a:r>
            <a:r>
              <a:rPr lang="en-US" sz="2200" b="1" dirty="0" err="1"/>
              <a:t>दी</a:t>
            </a:r>
            <a:r>
              <a:rPr lang="en-US" sz="2200" b="1" dirty="0"/>
              <a:t> </a:t>
            </a:r>
            <a:r>
              <a:rPr lang="en-US" sz="2200" b="1" dirty="0" err="1"/>
              <a:t>जायऐगी</a:t>
            </a:r>
            <a:r>
              <a:rPr lang="en-US" sz="2200" b="1" dirty="0"/>
              <a:t>, </a:t>
            </a:r>
            <a:r>
              <a:rPr lang="en-US" sz="2200" b="1" dirty="0" err="1"/>
              <a:t>तब</a:t>
            </a:r>
            <a:r>
              <a:rPr lang="en-US" sz="2200" b="1" dirty="0"/>
              <a:t> </a:t>
            </a:r>
            <a:r>
              <a:rPr lang="en-US" sz="2200" b="1" dirty="0" err="1"/>
              <a:t>जिन</a:t>
            </a:r>
            <a:r>
              <a:rPr lang="en-US" sz="2200" b="1" dirty="0"/>
              <a:t> </a:t>
            </a:r>
            <a:r>
              <a:rPr lang="en-US" sz="2200" b="1" dirty="0" err="1"/>
              <a:t>लोगों</a:t>
            </a:r>
            <a:r>
              <a:rPr lang="en-US" sz="2200" b="1" dirty="0"/>
              <a:t> </a:t>
            </a:r>
            <a:r>
              <a:rPr lang="en-US" sz="2200" b="1" dirty="0" err="1"/>
              <a:t>ने</a:t>
            </a:r>
            <a:r>
              <a:rPr lang="en-US" sz="2200" b="1" dirty="0"/>
              <a:t> </a:t>
            </a:r>
            <a:r>
              <a:rPr lang="en-US" sz="2200" b="1" dirty="0" err="1"/>
              <a:t>इस्रालियों</a:t>
            </a:r>
            <a:r>
              <a:rPr lang="en-US" sz="2200" b="1" dirty="0"/>
              <a:t> </a:t>
            </a:r>
            <a:r>
              <a:rPr lang="en-US" sz="2200" b="1" dirty="0" err="1"/>
              <a:t>के</a:t>
            </a:r>
            <a:r>
              <a:rPr lang="en-US" sz="2200" b="1" dirty="0"/>
              <a:t> </a:t>
            </a:r>
            <a:r>
              <a:rPr lang="en-US" sz="2200" b="1" dirty="0" err="1"/>
              <a:t>देश</a:t>
            </a:r>
            <a:r>
              <a:rPr lang="en-US" sz="2200" b="1" dirty="0"/>
              <a:t> </a:t>
            </a:r>
            <a:r>
              <a:rPr lang="en-US" sz="2200" b="1" dirty="0" err="1"/>
              <a:t>को</a:t>
            </a:r>
            <a:r>
              <a:rPr lang="en-US" sz="2200" b="1" dirty="0"/>
              <a:t> </a:t>
            </a:r>
            <a:r>
              <a:rPr lang="en-US" sz="2200" b="1" dirty="0" err="1"/>
              <a:t>अपना</a:t>
            </a:r>
            <a:r>
              <a:rPr lang="en-US" sz="2200" b="1" dirty="0"/>
              <a:t> </a:t>
            </a:r>
            <a:r>
              <a:rPr lang="en-US" sz="2200" b="1" dirty="0" err="1"/>
              <a:t>लिया</a:t>
            </a:r>
            <a:r>
              <a:rPr lang="en-US" sz="2200" b="1" dirty="0"/>
              <a:t> </a:t>
            </a:r>
            <a:r>
              <a:rPr lang="en-US" sz="2200" b="1" dirty="0" err="1"/>
              <a:t>है</a:t>
            </a:r>
            <a:r>
              <a:rPr lang="en-US" sz="2200" b="1" dirty="0"/>
              <a:t> </a:t>
            </a:r>
            <a:r>
              <a:rPr lang="en-US" sz="2200" b="1" dirty="0" err="1"/>
              <a:t>उनके</a:t>
            </a:r>
            <a:r>
              <a:rPr lang="en-US" sz="2200" b="1" dirty="0"/>
              <a:t> </a:t>
            </a:r>
            <a:r>
              <a:rPr lang="en-US" sz="2200" b="1" dirty="0" err="1"/>
              <a:t>देश</a:t>
            </a:r>
            <a:r>
              <a:rPr lang="en-US" sz="2200" b="1" dirty="0"/>
              <a:t> </a:t>
            </a:r>
            <a:r>
              <a:rPr lang="en-US" sz="2200" b="1" dirty="0" err="1"/>
              <a:t>को</a:t>
            </a:r>
            <a:r>
              <a:rPr lang="en-US" sz="2200" b="1" dirty="0"/>
              <a:t> </a:t>
            </a:r>
            <a:r>
              <a:rPr lang="en-US" sz="2200" b="1" dirty="0" err="1"/>
              <a:t>इस्राएली</a:t>
            </a:r>
            <a:r>
              <a:rPr lang="en-US" sz="2200" b="1" dirty="0"/>
              <a:t> </a:t>
            </a:r>
            <a:r>
              <a:rPr lang="en-US" sz="2200" b="1" dirty="0" err="1"/>
              <a:t>अपना</a:t>
            </a:r>
            <a:r>
              <a:rPr lang="en-US" sz="2200" b="1" dirty="0"/>
              <a:t> </a:t>
            </a:r>
            <a:r>
              <a:rPr lang="en-US" sz="2200" b="1" dirty="0" err="1"/>
              <a:t>लेंगे</a:t>
            </a:r>
            <a:r>
              <a:rPr lang="en-US" sz="2200" b="1" dirty="0"/>
              <a:t>, </a:t>
            </a:r>
            <a:r>
              <a:rPr lang="en-US" sz="2200" b="1" dirty="0" err="1"/>
              <a:t>यहोवा</a:t>
            </a:r>
            <a:r>
              <a:rPr lang="en-US" sz="2200" b="1" dirty="0"/>
              <a:t> </a:t>
            </a:r>
            <a:r>
              <a:rPr lang="en-US" sz="2200" b="1" dirty="0" err="1"/>
              <a:t>का</a:t>
            </a:r>
            <a:r>
              <a:rPr lang="en-US" sz="2200" b="1" dirty="0"/>
              <a:t> </a:t>
            </a:r>
            <a:r>
              <a:rPr lang="en-US" sz="2200" b="1" dirty="0" err="1"/>
              <a:t>यही</a:t>
            </a:r>
            <a:r>
              <a:rPr lang="en-US" sz="2200" b="1" dirty="0"/>
              <a:t> </a:t>
            </a:r>
            <a:r>
              <a:rPr lang="en-US" sz="2200" b="1" dirty="0" err="1"/>
              <a:t>वचन</a:t>
            </a:r>
            <a:r>
              <a:rPr lang="en-US" sz="2200" b="1" dirty="0"/>
              <a:t> </a:t>
            </a:r>
            <a:r>
              <a:rPr lang="en-US" sz="2200" b="1" dirty="0" err="1"/>
              <a:t>है</a:t>
            </a:r>
            <a:r>
              <a:rPr lang="en-US" sz="2200" b="1" dirty="0"/>
              <a:t>।</a:t>
            </a:r>
            <a:br>
              <a:rPr lang="en-US" sz="2200" b="1" dirty="0"/>
            </a:br>
            <a:r>
              <a:rPr lang="en-US" sz="2200" b="1" dirty="0"/>
              <a:t/>
            </a:r>
            <a:br>
              <a:rPr lang="en-US" sz="2200" b="1" dirty="0"/>
            </a:br>
            <a:r>
              <a:rPr lang="en-US" sz="2200" b="1" dirty="0" err="1">
                <a:solidFill>
                  <a:srgbClr val="FF0000"/>
                </a:solidFill>
              </a:rPr>
              <a:t>यिर्मयाह</a:t>
            </a:r>
            <a:r>
              <a:rPr lang="en-US" sz="2200" b="1" dirty="0">
                <a:solidFill>
                  <a:srgbClr val="FF0000"/>
                </a:solidFill>
              </a:rPr>
              <a:t> ४९ : २</a:t>
            </a:r>
            <a:r>
              <a:rPr lang="en-US" sz="2200" b="1" dirty="0"/>
              <a:t/>
            </a:r>
            <a:br>
              <a:rPr lang="en-US" sz="2200" b="1" dirty="0"/>
            </a:br>
            <a:r>
              <a:rPr lang="en-US" sz="2200" b="1" dirty="0" err="1"/>
              <a:t>यहोवा</a:t>
            </a:r>
            <a:r>
              <a:rPr lang="en-US" sz="2200" b="1" dirty="0"/>
              <a:t> </a:t>
            </a:r>
            <a:r>
              <a:rPr lang="en-US" sz="2200" b="1" dirty="0" err="1"/>
              <a:t>की</a:t>
            </a:r>
            <a:r>
              <a:rPr lang="en-US" sz="2200" b="1" dirty="0"/>
              <a:t> </a:t>
            </a:r>
            <a:r>
              <a:rPr lang="en-US" sz="2200" b="1" dirty="0" err="1"/>
              <a:t>यह</a:t>
            </a:r>
            <a:r>
              <a:rPr lang="en-US" sz="2200" b="1" dirty="0"/>
              <a:t> </a:t>
            </a:r>
            <a:r>
              <a:rPr lang="en-US" sz="2200" b="1" dirty="0" err="1"/>
              <a:t>वाणी</a:t>
            </a:r>
            <a:r>
              <a:rPr lang="en-US" sz="2200" b="1" dirty="0"/>
              <a:t> </a:t>
            </a:r>
            <a:r>
              <a:rPr lang="en-US" sz="2200" b="1" dirty="0" err="1"/>
              <a:t>है</a:t>
            </a:r>
            <a:r>
              <a:rPr lang="en-US" sz="2200" b="1" dirty="0"/>
              <a:t>, </a:t>
            </a:r>
            <a:r>
              <a:rPr lang="en-US" sz="2200" b="1" dirty="0" err="1"/>
              <a:t>ऐसे</a:t>
            </a:r>
            <a:r>
              <a:rPr lang="en-US" sz="2200" b="1" dirty="0"/>
              <a:t> </a:t>
            </a:r>
            <a:r>
              <a:rPr lang="en-US" sz="2200" b="1" dirty="0" err="1"/>
              <a:t>दिन</a:t>
            </a:r>
            <a:r>
              <a:rPr lang="en-US" sz="2200" b="1" dirty="0"/>
              <a:t> </a:t>
            </a:r>
            <a:r>
              <a:rPr lang="en-US" sz="2200" b="1" dirty="0" err="1"/>
              <a:t>आनेवाले</a:t>
            </a:r>
            <a:r>
              <a:rPr lang="en-US" sz="2200" b="1" dirty="0"/>
              <a:t> </a:t>
            </a:r>
            <a:r>
              <a:rPr lang="en-US" sz="2200" b="1" dirty="0" err="1"/>
              <a:t>है</a:t>
            </a:r>
            <a:r>
              <a:rPr lang="en-US" sz="2200" b="1" dirty="0"/>
              <a:t>, </a:t>
            </a:r>
            <a:r>
              <a:rPr lang="en-US" sz="2200" b="1" dirty="0" err="1"/>
              <a:t>कि</a:t>
            </a:r>
            <a:r>
              <a:rPr lang="en-US" sz="2200" b="1" dirty="0"/>
              <a:t> </a:t>
            </a:r>
            <a:r>
              <a:rPr lang="en-US" sz="2200" b="1" dirty="0" err="1"/>
              <a:t>मै</a:t>
            </a:r>
            <a:r>
              <a:rPr lang="en-US" sz="2200" b="1" dirty="0"/>
              <a:t> </a:t>
            </a:r>
            <a:r>
              <a:rPr lang="en-US" sz="2200" b="1" dirty="0" err="1"/>
              <a:t>अम्मोनियों</a:t>
            </a:r>
            <a:r>
              <a:rPr lang="en-US" sz="2200" b="1" dirty="0"/>
              <a:t> </a:t>
            </a:r>
            <a:r>
              <a:rPr lang="en-US" sz="2200" b="1" dirty="0" err="1"/>
              <a:t>के</a:t>
            </a:r>
            <a:r>
              <a:rPr lang="en-US" sz="2200" b="1" dirty="0"/>
              <a:t> </a:t>
            </a:r>
            <a:r>
              <a:rPr lang="en-US" sz="2200" b="1" dirty="0" err="1"/>
              <a:t>रब्बा</a:t>
            </a:r>
            <a:r>
              <a:rPr lang="en-US" sz="2200" b="1" dirty="0"/>
              <a:t> </a:t>
            </a:r>
            <a:r>
              <a:rPr lang="en-US" sz="2200" b="1" dirty="0" err="1"/>
              <a:t>नाम</a:t>
            </a:r>
            <a:r>
              <a:rPr lang="en-US" sz="2200" b="1" dirty="0"/>
              <a:t> </a:t>
            </a:r>
            <a:r>
              <a:rPr lang="en-US" sz="2200" b="1" dirty="0" err="1"/>
              <a:t>नगर</a:t>
            </a:r>
            <a:r>
              <a:rPr lang="en-US" sz="2200" b="1" dirty="0"/>
              <a:t> </a:t>
            </a:r>
            <a:r>
              <a:rPr lang="en-US" sz="2200" b="1" dirty="0" err="1"/>
              <a:t>के</a:t>
            </a:r>
            <a:r>
              <a:rPr lang="en-US" sz="2200" b="1" dirty="0"/>
              <a:t> </a:t>
            </a:r>
            <a:r>
              <a:rPr lang="en-US" sz="2200" b="1" dirty="0" err="1"/>
              <a:t>विरुद्ध</a:t>
            </a:r>
            <a:r>
              <a:rPr lang="en-US" sz="2200" b="1" dirty="0"/>
              <a:t> </a:t>
            </a:r>
            <a:r>
              <a:rPr lang="en-US" sz="2200" b="1" dirty="0" err="1"/>
              <a:t>युद्ध</a:t>
            </a:r>
            <a:r>
              <a:rPr lang="en-US" sz="2200" b="1" dirty="0"/>
              <a:t> </a:t>
            </a:r>
            <a:r>
              <a:rPr lang="en-US" sz="2200" b="1" dirty="0" err="1"/>
              <a:t>की</a:t>
            </a:r>
            <a:r>
              <a:rPr lang="en-US" sz="2200" b="1" dirty="0"/>
              <a:t> </a:t>
            </a:r>
            <a:r>
              <a:rPr lang="en-US" sz="2200" b="1" dirty="0" err="1"/>
              <a:t>ललकार</a:t>
            </a:r>
            <a:r>
              <a:rPr lang="en-US" sz="2200" b="1" dirty="0"/>
              <a:t> </a:t>
            </a:r>
            <a:r>
              <a:rPr lang="en-US" sz="2200" b="1" dirty="0" err="1"/>
              <a:t>सुनाऊगा</a:t>
            </a:r>
            <a:r>
              <a:rPr lang="en-US" sz="2200" b="1" dirty="0"/>
              <a:t>, </a:t>
            </a:r>
            <a:r>
              <a:rPr lang="en-US" sz="2200" b="1" dirty="0" err="1"/>
              <a:t>और</a:t>
            </a:r>
            <a:r>
              <a:rPr lang="en-US" sz="2200" b="1" dirty="0"/>
              <a:t> </a:t>
            </a:r>
            <a:r>
              <a:rPr lang="en-US" sz="2200" b="1" dirty="0" err="1"/>
              <a:t>वह</a:t>
            </a:r>
            <a:r>
              <a:rPr lang="en-US" sz="2200" b="1" dirty="0"/>
              <a:t> </a:t>
            </a:r>
            <a:r>
              <a:rPr lang="en-US" sz="2200" b="1" dirty="0" err="1"/>
              <a:t>उड़कर</a:t>
            </a:r>
            <a:r>
              <a:rPr lang="en-US" sz="2200" b="1" dirty="0"/>
              <a:t> </a:t>
            </a:r>
            <a:r>
              <a:rPr lang="en-US" sz="2200" b="1" dirty="0" err="1"/>
              <a:t>खंण्डहर</a:t>
            </a:r>
            <a:r>
              <a:rPr lang="en-US" sz="2200" b="1" dirty="0"/>
              <a:t> </a:t>
            </a:r>
            <a:r>
              <a:rPr lang="en-US" sz="2200" b="1" dirty="0" err="1"/>
              <a:t>हो</a:t>
            </a:r>
            <a:r>
              <a:rPr lang="en-US" sz="2200" b="1" dirty="0"/>
              <a:t> </a:t>
            </a:r>
            <a:r>
              <a:rPr lang="en-US" sz="2200" b="1" dirty="0" err="1"/>
              <a:t>जाऐगा</a:t>
            </a:r>
            <a:r>
              <a:rPr lang="en-US" sz="2200" b="1" dirty="0"/>
              <a:t>, </a:t>
            </a:r>
            <a:r>
              <a:rPr lang="en-US" sz="2200" b="1" dirty="0" err="1"/>
              <a:t>और</a:t>
            </a:r>
            <a:r>
              <a:rPr lang="en-US" sz="2200" b="1" dirty="0"/>
              <a:t> </a:t>
            </a:r>
            <a:r>
              <a:rPr lang="en-US" sz="2200" b="1" dirty="0" err="1"/>
              <a:t>उसकी</a:t>
            </a:r>
            <a:r>
              <a:rPr lang="en-US" sz="2200" b="1" dirty="0"/>
              <a:t> </a:t>
            </a:r>
            <a:r>
              <a:rPr lang="en-US" sz="2200" b="1" dirty="0" err="1"/>
              <a:t>बस्तियां</a:t>
            </a:r>
            <a:r>
              <a:rPr lang="en-US" sz="2200" b="1" dirty="0"/>
              <a:t> </a:t>
            </a:r>
            <a:r>
              <a:rPr lang="en-US" sz="2200" b="1" dirty="0" err="1"/>
              <a:t>फूंक</a:t>
            </a:r>
            <a:r>
              <a:rPr lang="en-US" sz="2200" b="1" dirty="0"/>
              <a:t> </a:t>
            </a:r>
            <a:r>
              <a:rPr lang="en-US" sz="2200" b="1" dirty="0" err="1"/>
              <a:t>दी</a:t>
            </a:r>
            <a:r>
              <a:rPr lang="en-US" sz="2200" b="1" dirty="0"/>
              <a:t> </a:t>
            </a:r>
            <a:r>
              <a:rPr lang="en-US" sz="2200" b="1" dirty="0" err="1"/>
              <a:t>जाऐंगी</a:t>
            </a:r>
            <a:r>
              <a:rPr lang="en-US" sz="2200" b="1" dirty="0"/>
              <a:t>, </a:t>
            </a:r>
            <a:r>
              <a:rPr lang="en-US" sz="2200" b="1" dirty="0" err="1"/>
              <a:t>तब</a:t>
            </a:r>
            <a:r>
              <a:rPr lang="en-US" sz="2200" b="1" dirty="0"/>
              <a:t> </a:t>
            </a:r>
            <a:r>
              <a:rPr lang="en-US" sz="2200" b="1" dirty="0" err="1"/>
              <a:t>जिन</a:t>
            </a:r>
            <a:r>
              <a:rPr lang="en-US" sz="2200" b="1" dirty="0"/>
              <a:t> </a:t>
            </a:r>
            <a:r>
              <a:rPr lang="en-US" sz="2200" b="1" dirty="0" err="1"/>
              <a:t>लोगों</a:t>
            </a:r>
            <a:r>
              <a:rPr lang="en-US" sz="2200" b="1" dirty="0"/>
              <a:t> </a:t>
            </a:r>
            <a:r>
              <a:rPr lang="en-US" sz="2200" b="1" dirty="0" err="1"/>
              <a:t>ने</a:t>
            </a:r>
            <a:r>
              <a:rPr lang="en-US" sz="2200" b="1" dirty="0"/>
              <a:t> </a:t>
            </a:r>
            <a:r>
              <a:rPr lang="en-US" sz="2200" b="1" dirty="0" err="1"/>
              <a:t>इस्रालियों</a:t>
            </a:r>
            <a:r>
              <a:rPr lang="en-US" sz="2200" b="1" dirty="0"/>
              <a:t> </a:t>
            </a:r>
            <a:r>
              <a:rPr lang="en-US" sz="2200" b="1" dirty="0" err="1"/>
              <a:t>के</a:t>
            </a:r>
            <a:r>
              <a:rPr lang="en-US" sz="2200" b="1" dirty="0"/>
              <a:t> </a:t>
            </a:r>
            <a:r>
              <a:rPr lang="en-US" sz="2200" b="1" dirty="0" err="1"/>
              <a:t>देश</a:t>
            </a:r>
            <a:r>
              <a:rPr lang="en-US" sz="2200" b="1" dirty="0"/>
              <a:t> </a:t>
            </a:r>
            <a:r>
              <a:rPr lang="en-US" sz="2200" b="1" dirty="0" err="1"/>
              <a:t>को</a:t>
            </a:r>
            <a:r>
              <a:rPr lang="en-US" sz="2200" b="1" dirty="0"/>
              <a:t> </a:t>
            </a:r>
            <a:r>
              <a:rPr lang="en-US" sz="2200" b="1" dirty="0" err="1"/>
              <a:t>अपना</a:t>
            </a:r>
            <a:r>
              <a:rPr lang="en-US" sz="2200" b="1" dirty="0"/>
              <a:t> </a:t>
            </a:r>
            <a:r>
              <a:rPr lang="en-US" sz="2200" b="1" dirty="0" err="1"/>
              <a:t>लिया</a:t>
            </a:r>
            <a:r>
              <a:rPr lang="en-US" sz="2200" b="1" dirty="0"/>
              <a:t> </a:t>
            </a:r>
            <a:r>
              <a:rPr lang="en-US" sz="2200" b="1" dirty="0" err="1"/>
              <a:t>है</a:t>
            </a:r>
            <a:r>
              <a:rPr lang="en-US" sz="2200" b="1" dirty="0"/>
              <a:t> </a:t>
            </a:r>
            <a:r>
              <a:rPr lang="en-US" sz="2200" b="1" dirty="0" err="1"/>
              <a:t>उनके</a:t>
            </a:r>
            <a:r>
              <a:rPr lang="en-US" sz="2200" b="1" dirty="0"/>
              <a:t> </a:t>
            </a:r>
            <a:r>
              <a:rPr lang="en-US" sz="2200" b="1" dirty="0" err="1"/>
              <a:t>देश</a:t>
            </a:r>
            <a:r>
              <a:rPr lang="en-US" sz="2200" b="1" dirty="0"/>
              <a:t> </a:t>
            </a:r>
            <a:r>
              <a:rPr lang="en-US" sz="2200" b="1" dirty="0" err="1"/>
              <a:t>को</a:t>
            </a:r>
            <a:r>
              <a:rPr lang="en-US" sz="2200" b="1" dirty="0"/>
              <a:t> </a:t>
            </a:r>
            <a:r>
              <a:rPr lang="en-US" sz="2200" b="1" dirty="0" err="1"/>
              <a:t>इस्रायली</a:t>
            </a:r>
            <a:r>
              <a:rPr lang="en-US" sz="2200" b="1" dirty="0"/>
              <a:t> </a:t>
            </a:r>
            <a:r>
              <a:rPr lang="en-US" sz="2200" b="1" dirty="0" err="1"/>
              <a:t>अपना</a:t>
            </a:r>
            <a:r>
              <a:rPr lang="en-US" sz="2200" b="1" dirty="0"/>
              <a:t> </a:t>
            </a:r>
            <a:r>
              <a:rPr lang="en-US" sz="2200" b="1" dirty="0" err="1"/>
              <a:t>लेंगे</a:t>
            </a:r>
            <a:r>
              <a:rPr lang="en-US" sz="2200" b="1" dirty="0"/>
              <a:t>, </a:t>
            </a:r>
            <a:r>
              <a:rPr lang="en-US" sz="2200" b="1" dirty="0" err="1"/>
              <a:t>यहोवा</a:t>
            </a:r>
            <a:r>
              <a:rPr lang="en-US" sz="2200" b="1" dirty="0"/>
              <a:t> </a:t>
            </a:r>
            <a:r>
              <a:rPr lang="en-US" sz="2200" b="1" dirty="0" err="1"/>
              <a:t>का</a:t>
            </a:r>
            <a:r>
              <a:rPr lang="en-US" sz="2200" b="1" dirty="0"/>
              <a:t> </a:t>
            </a:r>
            <a:r>
              <a:rPr lang="en-US" sz="2200" b="1" dirty="0" err="1"/>
              <a:t>यही</a:t>
            </a:r>
            <a:r>
              <a:rPr lang="en-US" sz="2200" b="1" dirty="0"/>
              <a:t> </a:t>
            </a:r>
            <a:r>
              <a:rPr lang="en-US" sz="2200" b="1" dirty="0" err="1"/>
              <a:t>वचन</a:t>
            </a:r>
            <a:r>
              <a:rPr lang="en-US" sz="2200" b="1" dirty="0"/>
              <a:t> </a:t>
            </a:r>
            <a:r>
              <a:rPr lang="en-US" sz="2200" b="1" dirty="0" err="1"/>
              <a:t>है</a:t>
            </a:r>
            <a:r>
              <a:rPr lang="en-US" sz="2200" b="1" dirty="0"/>
              <a:t>।</a:t>
            </a:r>
            <a:br>
              <a:rPr lang="en-US" sz="2200" b="1" dirty="0"/>
            </a:br>
            <a:r>
              <a:rPr lang="en-US" sz="2200" b="1" dirty="0" err="1"/>
              <a:t>जब</a:t>
            </a:r>
            <a:r>
              <a:rPr lang="en-US" sz="2200" b="1" dirty="0"/>
              <a:t> </a:t>
            </a:r>
            <a:r>
              <a:rPr lang="en-US" sz="2200" b="1" dirty="0" err="1"/>
              <a:t>मैं</a:t>
            </a:r>
            <a:r>
              <a:rPr lang="en-US" sz="2200" b="1" dirty="0"/>
              <a:t> </a:t>
            </a:r>
            <a:r>
              <a:rPr lang="en-US" sz="2200" b="1" dirty="0" err="1"/>
              <a:t>ये</a:t>
            </a:r>
            <a:r>
              <a:rPr lang="en-US" sz="2200" b="1" dirty="0"/>
              <a:t> </a:t>
            </a:r>
            <a:r>
              <a:rPr lang="en-US" sz="2200" b="1" dirty="0" err="1"/>
              <a:t>लिख</a:t>
            </a:r>
            <a:r>
              <a:rPr lang="en-US" sz="2200" b="1" dirty="0"/>
              <a:t> </a:t>
            </a:r>
            <a:r>
              <a:rPr lang="en-US" sz="2200" b="1" dirty="0" err="1"/>
              <a:t>रही</a:t>
            </a:r>
            <a:r>
              <a:rPr lang="en-US" sz="2200" b="1" dirty="0"/>
              <a:t> </a:t>
            </a:r>
            <a:r>
              <a:rPr lang="en-US" sz="2200" b="1" dirty="0" err="1"/>
              <a:t>थी</a:t>
            </a:r>
            <a:r>
              <a:rPr lang="en-US" sz="2200" b="1" dirty="0"/>
              <a:t>, </a:t>
            </a:r>
            <a:r>
              <a:rPr lang="en-US" sz="2200" b="1" dirty="0" err="1"/>
              <a:t>प्रभु</a:t>
            </a:r>
            <a:r>
              <a:rPr lang="en-US" sz="2200" b="1" dirty="0"/>
              <a:t> </a:t>
            </a:r>
            <a:r>
              <a:rPr lang="en-US" sz="2200" b="1" dirty="0" err="1"/>
              <a:t>ने</a:t>
            </a:r>
            <a:r>
              <a:rPr lang="en-US" sz="2200" b="1" dirty="0"/>
              <a:t> </a:t>
            </a:r>
            <a:r>
              <a:rPr lang="en-US" sz="2200" b="1" dirty="0" err="1"/>
              <a:t>मुझे</a:t>
            </a:r>
            <a:r>
              <a:rPr lang="en-US" sz="2200" b="1" dirty="0"/>
              <a:t> </a:t>
            </a:r>
            <a:r>
              <a:rPr lang="en-US" sz="2200" b="1" dirty="0" err="1"/>
              <a:t>केरला</a:t>
            </a:r>
            <a:r>
              <a:rPr lang="en-US" sz="2200" b="1" dirty="0"/>
              <a:t> </a:t>
            </a:r>
            <a:r>
              <a:rPr lang="en-US" sz="2200" b="1" dirty="0" err="1"/>
              <a:t>के</a:t>
            </a:r>
            <a:r>
              <a:rPr lang="en-US" sz="2200" b="1" dirty="0"/>
              <a:t> </a:t>
            </a:r>
            <a:r>
              <a:rPr lang="en-US" sz="2200" b="1" dirty="0" err="1"/>
              <a:t>एक</a:t>
            </a:r>
            <a:r>
              <a:rPr lang="en-US" sz="2200" b="1" dirty="0"/>
              <a:t> </a:t>
            </a:r>
            <a:r>
              <a:rPr lang="en-US" sz="2200" b="1" dirty="0" err="1"/>
              <a:t>समूह</a:t>
            </a:r>
            <a:r>
              <a:rPr lang="en-US" sz="2200" b="1" dirty="0"/>
              <a:t> </a:t>
            </a:r>
            <a:r>
              <a:rPr lang="en-US" sz="2200" b="1" dirty="0" err="1"/>
              <a:t>कि</a:t>
            </a:r>
            <a:r>
              <a:rPr lang="en-US" sz="2200" b="1" dirty="0"/>
              <a:t> </a:t>
            </a:r>
            <a:r>
              <a:rPr lang="en-US" sz="2200" b="1" dirty="0" err="1"/>
              <a:t>याद</a:t>
            </a:r>
            <a:r>
              <a:rPr lang="en-US" sz="2200" b="1" dirty="0"/>
              <a:t> </a:t>
            </a:r>
            <a:r>
              <a:rPr lang="en-US" sz="2200" b="1" dirty="0" err="1"/>
              <a:t>दिलाई</a:t>
            </a:r>
            <a:r>
              <a:rPr lang="en-US" sz="2200" b="1" dirty="0"/>
              <a:t>। </a:t>
            </a:r>
            <a:r>
              <a:rPr lang="en-US" sz="2200" b="1" dirty="0" err="1"/>
              <a:t>उनके</a:t>
            </a:r>
            <a:r>
              <a:rPr lang="en-US" sz="2200" b="1" dirty="0"/>
              <a:t> </a:t>
            </a:r>
            <a:r>
              <a:rPr lang="en-US" sz="2200" b="1" dirty="0" err="1"/>
              <a:t>द्वारा</a:t>
            </a:r>
            <a:r>
              <a:rPr lang="en-US" sz="2200" b="1" dirty="0"/>
              <a:t> </a:t>
            </a:r>
            <a:r>
              <a:rPr lang="en-US" sz="2200" b="1" dirty="0" err="1"/>
              <a:t>ये</a:t>
            </a:r>
            <a:r>
              <a:rPr lang="en-US" sz="2200" b="1" dirty="0"/>
              <a:t> </a:t>
            </a:r>
            <a:r>
              <a:rPr lang="en-US" sz="2200" b="1" dirty="0" err="1"/>
              <a:t>चेतावनी</a:t>
            </a:r>
            <a:r>
              <a:rPr lang="en-US" sz="2200" b="1" dirty="0"/>
              <a:t> </a:t>
            </a:r>
            <a:r>
              <a:rPr lang="en-US" sz="2200" b="1" dirty="0" err="1"/>
              <a:t>केरला</a:t>
            </a:r>
            <a:r>
              <a:rPr lang="en-US" sz="2200" b="1" dirty="0"/>
              <a:t> </a:t>
            </a:r>
            <a:r>
              <a:rPr lang="en-US" sz="2200" b="1" dirty="0" err="1"/>
              <a:t>की</a:t>
            </a:r>
            <a:r>
              <a:rPr lang="en-US" sz="2200" b="1" dirty="0"/>
              <a:t> </a:t>
            </a:r>
            <a:r>
              <a:rPr lang="en-US" sz="2200" b="1" dirty="0" err="1"/>
              <a:t>कलिसिया</a:t>
            </a:r>
            <a:r>
              <a:rPr lang="en-US" sz="2200" b="1" dirty="0"/>
              <a:t> </a:t>
            </a:r>
            <a:r>
              <a:rPr lang="en-US" sz="2200" b="1" dirty="0" err="1"/>
              <a:t>को</a:t>
            </a:r>
            <a:r>
              <a:rPr lang="en-US" sz="2200" b="1" dirty="0"/>
              <a:t> </a:t>
            </a:r>
            <a:r>
              <a:rPr lang="en-US" sz="2200" b="1" dirty="0" err="1"/>
              <a:t>पहुँचाई</a:t>
            </a:r>
            <a:r>
              <a:rPr lang="en-US" sz="2200" b="1" dirty="0"/>
              <a:t> </a:t>
            </a:r>
            <a:r>
              <a:rPr lang="en-US" sz="2200" b="1" dirty="0" err="1"/>
              <a:t>जाये</a:t>
            </a:r>
            <a:r>
              <a:rPr lang="en-US" sz="2200" b="1" dirty="0"/>
              <a:t>।</a:t>
            </a:r>
            <a:br>
              <a:rPr lang="en-US" sz="2200" b="1" dirty="0"/>
            </a:br>
            <a:endParaRPr lang="en-US" sz="2200" b="1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2359"/>
            <a:ext cx="84582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</a:rPr>
              <a:t>यिर्मयाह</a:t>
            </a:r>
            <a:r>
              <a:rPr lang="en-US" sz="2800" b="1" dirty="0">
                <a:solidFill>
                  <a:srgbClr val="FF0000"/>
                </a:solidFill>
              </a:rPr>
              <a:t> ४९ : २०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err="1"/>
              <a:t>देखो</a:t>
            </a:r>
            <a:r>
              <a:rPr lang="en-US" sz="2800" b="1" dirty="0"/>
              <a:t> </a:t>
            </a:r>
            <a:r>
              <a:rPr lang="en-US" sz="2800" b="1" dirty="0" err="1"/>
              <a:t>यहोवा</a:t>
            </a:r>
            <a:r>
              <a:rPr lang="en-US" sz="2800" b="1" dirty="0"/>
              <a:t> </a:t>
            </a:r>
            <a:r>
              <a:rPr lang="en-US" sz="2800" b="1" dirty="0" err="1"/>
              <a:t>ने</a:t>
            </a:r>
            <a:r>
              <a:rPr lang="en-US" sz="2800" b="1" dirty="0"/>
              <a:t> </a:t>
            </a:r>
            <a:r>
              <a:rPr lang="en-US" sz="2800" b="1" dirty="0" err="1"/>
              <a:t>ऐदीम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विरुद्ध</a:t>
            </a:r>
            <a:r>
              <a:rPr lang="en-US" sz="2800" b="1" dirty="0"/>
              <a:t> </a:t>
            </a:r>
            <a:r>
              <a:rPr lang="en-US" sz="2800" b="1" dirty="0" err="1"/>
              <a:t>क्या</a:t>
            </a:r>
            <a:r>
              <a:rPr lang="en-US" sz="2800" b="1" dirty="0"/>
              <a:t> </a:t>
            </a:r>
            <a:r>
              <a:rPr lang="en-US" sz="2800" b="1" dirty="0" err="1"/>
              <a:t>युक्ती</a:t>
            </a:r>
            <a:r>
              <a:rPr lang="en-US" sz="2800" b="1" dirty="0"/>
              <a:t> </a:t>
            </a:r>
            <a:r>
              <a:rPr lang="en-US" sz="2800" b="1" dirty="0" err="1"/>
              <a:t>की</a:t>
            </a:r>
            <a:r>
              <a:rPr lang="en-US" sz="2800" b="1" dirty="0"/>
              <a:t> </a:t>
            </a:r>
            <a:r>
              <a:rPr lang="en-US" sz="2800" b="1" dirty="0" err="1"/>
              <a:t>है</a:t>
            </a:r>
            <a:r>
              <a:rPr lang="en-US" sz="2800" b="1" dirty="0"/>
              <a:t>, </a:t>
            </a:r>
            <a:r>
              <a:rPr lang="en-US" sz="2800" b="1" dirty="0" err="1"/>
              <a:t>और</a:t>
            </a:r>
            <a:r>
              <a:rPr lang="en-US" sz="2800" b="1" dirty="0"/>
              <a:t> </a:t>
            </a:r>
            <a:r>
              <a:rPr lang="en-US" sz="2800" b="1" dirty="0" err="1"/>
              <a:t>तेमान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रहने</a:t>
            </a:r>
            <a:r>
              <a:rPr lang="en-US" sz="2800" b="1" dirty="0"/>
              <a:t> </a:t>
            </a:r>
            <a:r>
              <a:rPr lang="en-US" sz="2800" b="1" dirty="0" err="1"/>
              <a:t>वालों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विरुद्ध</a:t>
            </a:r>
            <a:r>
              <a:rPr lang="en-US" sz="2800" b="1" dirty="0"/>
              <a:t> </a:t>
            </a:r>
            <a:r>
              <a:rPr lang="en-US" sz="2800" b="1" dirty="0" err="1"/>
              <a:t>कैसी</a:t>
            </a:r>
            <a:r>
              <a:rPr lang="en-US" sz="2800" b="1" dirty="0"/>
              <a:t> </a:t>
            </a:r>
            <a:r>
              <a:rPr lang="en-US" sz="2800" b="1" dirty="0" err="1"/>
              <a:t>कल्पना</a:t>
            </a:r>
            <a:r>
              <a:rPr lang="en-US" sz="2800" b="1" dirty="0"/>
              <a:t> </a:t>
            </a:r>
            <a:r>
              <a:rPr lang="en-US" sz="2800" b="1" dirty="0" err="1"/>
              <a:t>की</a:t>
            </a:r>
            <a:r>
              <a:rPr lang="en-US" sz="2800" b="1" dirty="0"/>
              <a:t> </a:t>
            </a:r>
            <a:r>
              <a:rPr lang="en-US" sz="2800" b="1" dirty="0" err="1"/>
              <a:t>है</a:t>
            </a:r>
            <a:r>
              <a:rPr lang="en-US" sz="2800" b="1" dirty="0"/>
              <a:t>, </a:t>
            </a:r>
            <a:r>
              <a:rPr lang="en-US" sz="2800" b="1" dirty="0" err="1"/>
              <a:t>निश्चय</a:t>
            </a:r>
            <a:r>
              <a:rPr lang="en-US" sz="2800" b="1" dirty="0"/>
              <a:t> </a:t>
            </a:r>
            <a:r>
              <a:rPr lang="en-US" sz="2800" b="1" dirty="0" err="1"/>
              <a:t>यह</a:t>
            </a:r>
            <a:r>
              <a:rPr lang="en-US" sz="2800" b="1" dirty="0"/>
              <a:t> </a:t>
            </a:r>
            <a:r>
              <a:rPr lang="en-US" sz="2800" b="1" dirty="0" err="1"/>
              <a:t>भेड</a:t>
            </a:r>
            <a:r>
              <a:rPr lang="en-US" sz="2800" b="1" dirty="0"/>
              <a:t> </a:t>
            </a:r>
            <a:r>
              <a:rPr lang="en-US" sz="2800" b="1" dirty="0" err="1"/>
              <a:t>बकरियों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बच्चों</a:t>
            </a:r>
            <a:r>
              <a:rPr lang="en-US" sz="2800" b="1" dirty="0"/>
              <a:t> </a:t>
            </a:r>
            <a:r>
              <a:rPr lang="en-US" sz="2800" b="1" dirty="0" err="1"/>
              <a:t>को</a:t>
            </a:r>
            <a:r>
              <a:rPr lang="en-US" sz="2800" b="1" dirty="0"/>
              <a:t> </a:t>
            </a:r>
            <a:r>
              <a:rPr lang="en-US" sz="2800" b="1" dirty="0" err="1"/>
              <a:t>घसीट</a:t>
            </a:r>
            <a:r>
              <a:rPr lang="en-US" sz="2800" b="1" dirty="0"/>
              <a:t> </a:t>
            </a:r>
            <a:r>
              <a:rPr lang="en-US" sz="2800" b="1" dirty="0" err="1"/>
              <a:t>ले</a:t>
            </a:r>
            <a:r>
              <a:rPr lang="en-US" sz="2800" b="1" dirty="0"/>
              <a:t> </a:t>
            </a:r>
            <a:r>
              <a:rPr lang="en-US" sz="2800" b="1" dirty="0" err="1"/>
              <a:t>जायेगा</a:t>
            </a:r>
            <a:r>
              <a:rPr lang="en-US" sz="2800" b="1" dirty="0"/>
              <a:t>, </a:t>
            </a:r>
            <a:r>
              <a:rPr lang="en-US" sz="2800" b="1" dirty="0" err="1"/>
              <a:t>वह</a:t>
            </a:r>
            <a:r>
              <a:rPr lang="en-US" sz="2800" b="1" dirty="0"/>
              <a:t> </a:t>
            </a:r>
            <a:r>
              <a:rPr lang="en-US" sz="2800" b="1" dirty="0" err="1"/>
              <a:t>चराई</a:t>
            </a:r>
            <a:r>
              <a:rPr lang="en-US" sz="2800" b="1" dirty="0"/>
              <a:t> </a:t>
            </a:r>
            <a:r>
              <a:rPr lang="en-US" sz="2800" b="1" dirty="0" err="1"/>
              <a:t>की</a:t>
            </a:r>
            <a:r>
              <a:rPr lang="en-US" sz="2800" b="1" dirty="0"/>
              <a:t> </a:t>
            </a:r>
            <a:r>
              <a:rPr lang="en-US" sz="2800" b="1" dirty="0" err="1"/>
              <a:t>भेद</a:t>
            </a:r>
            <a:r>
              <a:rPr lang="en-US" sz="2800" b="1" dirty="0"/>
              <a:t>- </a:t>
            </a:r>
            <a:r>
              <a:rPr lang="en-US" sz="2800" b="1" dirty="0" err="1"/>
              <a:t>बकरियों</a:t>
            </a:r>
            <a:r>
              <a:rPr lang="en-US" sz="2800" b="1" dirty="0"/>
              <a:t> </a:t>
            </a:r>
            <a:r>
              <a:rPr lang="en-US" sz="2800" b="1" dirty="0" err="1"/>
              <a:t>से</a:t>
            </a:r>
            <a:r>
              <a:rPr lang="en-US" sz="2800" b="1" dirty="0"/>
              <a:t> </a:t>
            </a:r>
            <a:r>
              <a:rPr lang="en-US" sz="2800" b="1" dirty="0" err="1"/>
              <a:t>निशचित</a:t>
            </a:r>
            <a:r>
              <a:rPr lang="en-US" sz="2800" b="1" dirty="0"/>
              <a:t> </a:t>
            </a:r>
            <a:r>
              <a:rPr lang="en-US" sz="2800" b="1" dirty="0" err="1"/>
              <a:t>खाली</a:t>
            </a:r>
            <a:r>
              <a:rPr lang="en-US" sz="2800" b="1" dirty="0"/>
              <a:t> </a:t>
            </a:r>
            <a:r>
              <a:rPr lang="en-US" sz="2800" b="1" dirty="0" err="1"/>
              <a:t>कर</a:t>
            </a:r>
            <a:r>
              <a:rPr lang="en-US" sz="2800" b="1" dirty="0"/>
              <a:t> </a:t>
            </a:r>
            <a:r>
              <a:rPr lang="en-US" sz="2800" b="1" dirty="0" err="1"/>
              <a:t>देगा</a:t>
            </a:r>
            <a:r>
              <a:rPr lang="en-US" sz="2800" b="1" dirty="0"/>
              <a:t>।</a:t>
            </a:r>
            <a:br>
              <a:rPr lang="en-US" sz="2800" b="1" dirty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err="1">
                <a:solidFill>
                  <a:srgbClr val="FF0000"/>
                </a:solidFill>
              </a:rPr>
              <a:t>यिर्मयाह</a:t>
            </a:r>
            <a:r>
              <a:rPr lang="en-US" sz="2800" b="1" dirty="0">
                <a:solidFill>
                  <a:srgbClr val="FF0000"/>
                </a:solidFill>
              </a:rPr>
              <a:t> ४९ : २१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err="1"/>
              <a:t>उनके</a:t>
            </a:r>
            <a:r>
              <a:rPr lang="en-US" sz="2800" b="1" dirty="0"/>
              <a:t> </a:t>
            </a:r>
            <a:r>
              <a:rPr lang="en-US" sz="2800" b="1" dirty="0" err="1"/>
              <a:t>गिरने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शब्द</a:t>
            </a:r>
            <a:r>
              <a:rPr lang="en-US" sz="2800" b="1" dirty="0"/>
              <a:t> </a:t>
            </a:r>
            <a:r>
              <a:rPr lang="en-US" sz="2800" b="1" dirty="0" err="1"/>
              <a:t>से</a:t>
            </a:r>
            <a:r>
              <a:rPr lang="en-US" sz="2800" b="1" dirty="0"/>
              <a:t> </a:t>
            </a:r>
            <a:r>
              <a:rPr lang="en-US" sz="2800" b="1" dirty="0" err="1"/>
              <a:t>पृथ्वी</a:t>
            </a:r>
            <a:r>
              <a:rPr lang="en-US" sz="2800" b="1" dirty="0"/>
              <a:t> </a:t>
            </a:r>
            <a:r>
              <a:rPr lang="en-US" sz="2800" b="1" dirty="0" err="1"/>
              <a:t>कॉँप</a:t>
            </a:r>
            <a:r>
              <a:rPr lang="en-US" sz="2800" b="1" dirty="0"/>
              <a:t> </a:t>
            </a:r>
            <a:r>
              <a:rPr lang="en-US" sz="2800" b="1" dirty="0" err="1"/>
              <a:t>उठेगी</a:t>
            </a:r>
            <a:r>
              <a:rPr lang="en-US" sz="2800" b="1" dirty="0"/>
              <a:t>, </a:t>
            </a:r>
            <a:r>
              <a:rPr lang="en-US" sz="2800" b="1" dirty="0" err="1"/>
              <a:t>और</a:t>
            </a:r>
            <a:r>
              <a:rPr lang="en-US" sz="2800" b="1" dirty="0"/>
              <a:t> </a:t>
            </a:r>
            <a:r>
              <a:rPr lang="en-US" sz="2800" b="1" dirty="0" err="1"/>
              <a:t>ऐसी</a:t>
            </a:r>
            <a:r>
              <a:rPr lang="en-US" sz="2800" b="1" dirty="0"/>
              <a:t> </a:t>
            </a:r>
            <a:r>
              <a:rPr lang="en-US" sz="2800" b="1" dirty="0" err="1"/>
              <a:t>जिल्लाहट</a:t>
            </a:r>
            <a:r>
              <a:rPr lang="en-US" sz="2800" b="1" dirty="0"/>
              <a:t> </a:t>
            </a:r>
            <a:r>
              <a:rPr lang="en-US" sz="2800" b="1" dirty="0" err="1"/>
              <a:t>मचेगी</a:t>
            </a:r>
            <a:r>
              <a:rPr lang="en-US" sz="2800" b="1" dirty="0"/>
              <a:t> </a:t>
            </a:r>
            <a:r>
              <a:rPr lang="en-US" sz="2800" b="1" dirty="0" err="1"/>
              <a:t>जो</a:t>
            </a:r>
            <a:r>
              <a:rPr lang="en-US" sz="2800" b="1" dirty="0"/>
              <a:t> </a:t>
            </a:r>
            <a:r>
              <a:rPr lang="en-US" sz="2800" b="1" dirty="0" err="1"/>
              <a:t>लाल</a:t>
            </a:r>
            <a:r>
              <a:rPr lang="en-US" sz="2800" b="1" dirty="0"/>
              <a:t> </a:t>
            </a:r>
            <a:r>
              <a:rPr lang="en-US" sz="2800" b="1" dirty="0" err="1"/>
              <a:t>समुद्र</a:t>
            </a:r>
            <a:r>
              <a:rPr lang="en-US" sz="2800" b="1" dirty="0"/>
              <a:t> </a:t>
            </a:r>
            <a:r>
              <a:rPr lang="en-US" sz="2800" b="1" dirty="0" err="1"/>
              <a:t>तक</a:t>
            </a:r>
            <a:r>
              <a:rPr lang="en-US" sz="2800" b="1" dirty="0"/>
              <a:t> </a:t>
            </a:r>
            <a:r>
              <a:rPr lang="en-US" sz="2800" b="1" dirty="0" err="1"/>
              <a:t>सुनाई</a:t>
            </a:r>
            <a:r>
              <a:rPr lang="en-US" sz="2800" b="1" dirty="0"/>
              <a:t> </a:t>
            </a:r>
            <a:r>
              <a:rPr lang="en-US" sz="2800" b="1" dirty="0" err="1"/>
              <a:t>पड़ेगी</a:t>
            </a:r>
            <a:r>
              <a:rPr lang="en-US" sz="2800" b="1" dirty="0"/>
              <a:t>।</a:t>
            </a:r>
            <a:br>
              <a:rPr lang="en-US" sz="2800" b="1" dirty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err="1">
                <a:solidFill>
                  <a:srgbClr val="FF0000"/>
                </a:solidFill>
              </a:rPr>
              <a:t>यिर्मयाह</a:t>
            </a:r>
            <a:r>
              <a:rPr lang="en-US" sz="2800" b="1" dirty="0">
                <a:solidFill>
                  <a:srgbClr val="FF0000"/>
                </a:solidFill>
              </a:rPr>
              <a:t> ४९ : २२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err="1"/>
              <a:t>देखो</a:t>
            </a:r>
            <a:r>
              <a:rPr lang="en-US" sz="2800" b="1" dirty="0"/>
              <a:t>, </a:t>
            </a:r>
            <a:r>
              <a:rPr lang="en-US" sz="2800" b="1" dirty="0" err="1"/>
              <a:t>वह</a:t>
            </a:r>
            <a:r>
              <a:rPr lang="en-US" sz="2800" b="1" dirty="0"/>
              <a:t> </a:t>
            </a:r>
            <a:r>
              <a:rPr lang="en-US" sz="2800" b="1" dirty="0" err="1"/>
              <a:t>उकाब</a:t>
            </a:r>
            <a:r>
              <a:rPr lang="en-US" sz="2800" b="1" dirty="0"/>
              <a:t> </a:t>
            </a:r>
            <a:r>
              <a:rPr lang="en-US" sz="2800" b="1" dirty="0" err="1"/>
              <a:t>की</a:t>
            </a:r>
            <a:r>
              <a:rPr lang="en-US" sz="2800" b="1" dirty="0"/>
              <a:t> </a:t>
            </a:r>
            <a:r>
              <a:rPr lang="en-US" sz="2800" b="1" dirty="0" err="1"/>
              <a:t>नाई</a:t>
            </a:r>
            <a:r>
              <a:rPr lang="en-US" sz="2800" b="1" dirty="0"/>
              <a:t> </a:t>
            </a:r>
            <a:r>
              <a:rPr lang="en-US" sz="2800" b="1" dirty="0" err="1"/>
              <a:t>निकालकर</a:t>
            </a:r>
            <a:r>
              <a:rPr lang="en-US" sz="2800" b="1" dirty="0"/>
              <a:t> </a:t>
            </a:r>
            <a:r>
              <a:rPr lang="en-US" sz="2800" b="1" dirty="0" err="1"/>
              <a:t>उड़</a:t>
            </a:r>
            <a:r>
              <a:rPr lang="en-US" sz="2800" b="1" dirty="0"/>
              <a:t> </a:t>
            </a:r>
            <a:r>
              <a:rPr lang="en-US" sz="2800" b="1" dirty="0" err="1"/>
              <a:t>आयेगा</a:t>
            </a:r>
            <a:r>
              <a:rPr lang="en-US" sz="2800" b="1" dirty="0"/>
              <a:t>, </a:t>
            </a:r>
            <a:r>
              <a:rPr lang="en-US" sz="2800" b="1" dirty="0" err="1"/>
              <a:t>और</a:t>
            </a:r>
            <a:r>
              <a:rPr lang="en-US" sz="2800" b="1" dirty="0"/>
              <a:t> </a:t>
            </a:r>
            <a:r>
              <a:rPr lang="en-US" sz="2800" b="1" dirty="0" err="1"/>
              <a:t>बोस्त्रा</a:t>
            </a:r>
            <a:r>
              <a:rPr lang="en-US" sz="2800" b="1" dirty="0"/>
              <a:t> </a:t>
            </a:r>
            <a:r>
              <a:rPr lang="en-US" sz="2800" b="1" dirty="0" err="1"/>
              <a:t>पर</a:t>
            </a:r>
            <a:r>
              <a:rPr lang="en-US" sz="2800" b="1" dirty="0"/>
              <a:t> </a:t>
            </a:r>
            <a:r>
              <a:rPr lang="en-US" sz="2800" b="1" dirty="0" err="1"/>
              <a:t>अपने</a:t>
            </a:r>
            <a:r>
              <a:rPr lang="en-US" sz="2800" b="1" dirty="0"/>
              <a:t> </a:t>
            </a:r>
            <a:r>
              <a:rPr lang="en-US" sz="2800" b="1" dirty="0" err="1"/>
              <a:t>पंख</a:t>
            </a:r>
            <a:r>
              <a:rPr lang="en-US" sz="2800" b="1" dirty="0"/>
              <a:t> </a:t>
            </a:r>
            <a:r>
              <a:rPr lang="en-US" sz="2800" b="1" dirty="0" err="1"/>
              <a:t>फलायेगा</a:t>
            </a:r>
            <a:r>
              <a:rPr lang="en-US" sz="2800" b="1" dirty="0"/>
              <a:t>, </a:t>
            </a:r>
            <a:r>
              <a:rPr lang="en-US" sz="2800" b="1" dirty="0" err="1"/>
              <a:t>और</a:t>
            </a:r>
            <a:r>
              <a:rPr lang="en-US" sz="2800" b="1" dirty="0"/>
              <a:t> </a:t>
            </a:r>
            <a:r>
              <a:rPr lang="en-US" sz="2800" b="1" dirty="0" err="1"/>
              <a:t>उस</a:t>
            </a:r>
            <a:r>
              <a:rPr lang="en-US" sz="2800" b="1" dirty="0"/>
              <a:t> </a:t>
            </a:r>
            <a:r>
              <a:rPr lang="en-US" sz="2800" b="1" dirty="0" err="1"/>
              <a:t>एदोगी</a:t>
            </a:r>
            <a:r>
              <a:rPr lang="en-US" sz="2800" b="1" dirty="0"/>
              <a:t> </a:t>
            </a:r>
            <a:r>
              <a:rPr lang="en-US" sz="2800" b="1" dirty="0" err="1"/>
              <a:t>शूरवीरों</a:t>
            </a:r>
            <a:r>
              <a:rPr lang="en-US" sz="2800" b="1" dirty="0"/>
              <a:t> </a:t>
            </a:r>
            <a:r>
              <a:rPr lang="en-US" sz="2800" b="1" dirty="0" err="1"/>
              <a:t>का</a:t>
            </a:r>
            <a:r>
              <a:rPr lang="en-US" sz="2800" b="1" dirty="0"/>
              <a:t> </a:t>
            </a:r>
            <a:r>
              <a:rPr lang="en-US" sz="2800" b="1" dirty="0" err="1"/>
              <a:t>मन</a:t>
            </a:r>
            <a:r>
              <a:rPr lang="en-US" sz="2800" b="1" dirty="0"/>
              <a:t> </a:t>
            </a:r>
            <a:r>
              <a:rPr lang="en-US" sz="2800" b="1" dirty="0" err="1"/>
              <a:t>जच्चा</a:t>
            </a:r>
            <a:r>
              <a:rPr lang="en-US" sz="2800" b="1" dirty="0"/>
              <a:t> </a:t>
            </a:r>
            <a:r>
              <a:rPr lang="en-US" sz="2800" b="1" dirty="0" err="1"/>
              <a:t>स्त्री</a:t>
            </a:r>
            <a:r>
              <a:rPr lang="en-US" sz="2800" b="1" dirty="0"/>
              <a:t> </a:t>
            </a:r>
            <a:r>
              <a:rPr lang="en-US" sz="2800" b="1" dirty="0" err="1"/>
              <a:t>का</a:t>
            </a:r>
            <a:r>
              <a:rPr lang="en-US" sz="2800" b="1" dirty="0"/>
              <a:t> </a:t>
            </a:r>
            <a:r>
              <a:rPr lang="en-US" sz="2800" b="1" dirty="0" err="1"/>
              <a:t>सार</a:t>
            </a:r>
            <a:r>
              <a:rPr lang="en-US" sz="2800" b="1" dirty="0"/>
              <a:t> </a:t>
            </a:r>
            <a:r>
              <a:rPr lang="en-US" sz="2800" b="1" dirty="0" err="1"/>
              <a:t>हो</a:t>
            </a:r>
            <a:r>
              <a:rPr lang="en-US" sz="2800" b="1" dirty="0"/>
              <a:t> </a:t>
            </a:r>
            <a:r>
              <a:rPr lang="en-US" sz="2800" b="1" dirty="0" err="1"/>
              <a:t>जायेगा</a:t>
            </a:r>
            <a:r>
              <a:rPr lang="en-US" sz="2800" b="1" dirty="0"/>
              <a:t>।</a:t>
            </a:r>
            <a:br>
              <a:rPr lang="en-US" sz="2800" b="1" dirty="0"/>
            </a:br>
            <a:endParaRPr lang="en-US" sz="2800" b="1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609601"/>
            <a:ext cx="80772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>
                <a:solidFill>
                  <a:srgbClr val="FF0000"/>
                </a:solidFill>
              </a:rPr>
              <a:t>यिर्मयाह</a:t>
            </a:r>
            <a:r>
              <a:rPr lang="en-US" sz="2600" b="1" dirty="0">
                <a:solidFill>
                  <a:srgbClr val="FF0000"/>
                </a:solidFill>
              </a:rPr>
              <a:t> ४९ : ३१</a:t>
            </a:r>
            <a:r>
              <a:rPr lang="en-US" sz="2600" b="1" dirty="0"/>
              <a:t/>
            </a:r>
            <a:br>
              <a:rPr lang="en-US" sz="2600" b="1" dirty="0"/>
            </a:br>
            <a:r>
              <a:rPr lang="en-US" sz="2600" b="1" dirty="0" err="1"/>
              <a:t>यहोवा</a:t>
            </a:r>
            <a:r>
              <a:rPr lang="en-US" sz="2600" b="1" dirty="0"/>
              <a:t> </a:t>
            </a:r>
            <a:r>
              <a:rPr lang="en-US" sz="2600" b="1" dirty="0" err="1"/>
              <a:t>की</a:t>
            </a:r>
            <a:r>
              <a:rPr lang="en-US" sz="2600" b="1" dirty="0"/>
              <a:t> </a:t>
            </a:r>
            <a:r>
              <a:rPr lang="en-US" sz="2600" b="1" dirty="0" err="1"/>
              <a:t>यह</a:t>
            </a:r>
            <a:r>
              <a:rPr lang="en-US" sz="2600" b="1" dirty="0"/>
              <a:t> </a:t>
            </a:r>
            <a:r>
              <a:rPr lang="en-US" sz="2600" b="1" dirty="0" err="1"/>
              <a:t>वाणी</a:t>
            </a:r>
            <a:r>
              <a:rPr lang="en-US" sz="2600" b="1" dirty="0"/>
              <a:t> </a:t>
            </a:r>
            <a:r>
              <a:rPr lang="en-US" sz="2600" b="1" dirty="0" err="1"/>
              <a:t>है</a:t>
            </a:r>
            <a:r>
              <a:rPr lang="en-US" sz="2600" b="1" dirty="0"/>
              <a:t>, </a:t>
            </a:r>
            <a:r>
              <a:rPr lang="en-US" sz="2600" b="1" dirty="0" err="1"/>
              <a:t>उठकर</a:t>
            </a:r>
            <a:r>
              <a:rPr lang="en-US" sz="2600" b="1" dirty="0"/>
              <a:t> </a:t>
            </a:r>
            <a:r>
              <a:rPr lang="en-US" sz="2600" b="1" dirty="0" err="1"/>
              <a:t>उस</a:t>
            </a:r>
            <a:r>
              <a:rPr lang="en-US" sz="2600" b="1" dirty="0"/>
              <a:t> </a:t>
            </a:r>
            <a:r>
              <a:rPr lang="en-US" sz="2600" b="1" dirty="0" err="1"/>
              <a:t>चैन</a:t>
            </a:r>
            <a:r>
              <a:rPr lang="en-US" sz="2600" b="1" dirty="0"/>
              <a:t> </a:t>
            </a:r>
            <a:r>
              <a:rPr lang="en-US" sz="2600" b="1" dirty="0" err="1"/>
              <a:t>से</a:t>
            </a:r>
            <a:r>
              <a:rPr lang="en-US" sz="2600" b="1" dirty="0"/>
              <a:t> </a:t>
            </a:r>
            <a:r>
              <a:rPr lang="en-US" sz="2600" b="1" dirty="0" err="1"/>
              <a:t>रहने</a:t>
            </a:r>
            <a:r>
              <a:rPr lang="en-US" sz="2600" b="1" dirty="0"/>
              <a:t> </a:t>
            </a:r>
            <a:r>
              <a:rPr lang="en-US" sz="2600" b="1" dirty="0" err="1"/>
              <a:t>वाली</a:t>
            </a:r>
            <a:r>
              <a:rPr lang="en-US" sz="2600" b="1" dirty="0"/>
              <a:t> </a:t>
            </a:r>
            <a:r>
              <a:rPr lang="en-US" sz="2600" b="1" dirty="0" err="1"/>
              <a:t>जाति</a:t>
            </a:r>
            <a:r>
              <a:rPr lang="en-US" sz="2600" b="1" dirty="0"/>
              <a:t> </a:t>
            </a:r>
            <a:r>
              <a:rPr lang="en-US" sz="2600" b="1" dirty="0" err="1"/>
              <a:t>के</a:t>
            </a:r>
            <a:r>
              <a:rPr lang="en-US" sz="2600" b="1" dirty="0"/>
              <a:t> </a:t>
            </a:r>
            <a:r>
              <a:rPr lang="en-US" sz="2600" b="1" dirty="0" err="1"/>
              <a:t>लोगों</a:t>
            </a:r>
            <a:r>
              <a:rPr lang="en-US" sz="2600" b="1" dirty="0"/>
              <a:t> </a:t>
            </a:r>
            <a:r>
              <a:rPr lang="en-US" sz="2600" b="1" dirty="0" err="1"/>
              <a:t>पर</a:t>
            </a:r>
            <a:r>
              <a:rPr lang="en-US" sz="2600" b="1" dirty="0"/>
              <a:t> </a:t>
            </a:r>
            <a:r>
              <a:rPr lang="en-US" sz="2600" b="1" dirty="0" err="1"/>
              <a:t>चढाई</a:t>
            </a:r>
            <a:r>
              <a:rPr lang="en-US" sz="2600" b="1" dirty="0"/>
              <a:t> </a:t>
            </a:r>
            <a:r>
              <a:rPr lang="en-US" sz="2600" b="1" dirty="0" err="1"/>
              <a:t>पर</a:t>
            </a:r>
            <a:r>
              <a:rPr lang="en-US" sz="2600" b="1" dirty="0"/>
              <a:t> </a:t>
            </a:r>
            <a:r>
              <a:rPr lang="en-US" sz="2600" b="1" dirty="0" err="1"/>
              <a:t>भटकाया</a:t>
            </a:r>
            <a:r>
              <a:rPr lang="en-US" sz="2600" b="1" dirty="0"/>
              <a:t> </a:t>
            </a:r>
            <a:r>
              <a:rPr lang="en-US" sz="2600" b="1" dirty="0" err="1"/>
              <a:t>है</a:t>
            </a:r>
            <a:r>
              <a:rPr lang="en-US" sz="2600" b="1" dirty="0"/>
              <a:t>, </a:t>
            </a:r>
            <a:r>
              <a:rPr lang="en-US" sz="2600" b="1" dirty="0" err="1"/>
              <a:t>वे</a:t>
            </a:r>
            <a:r>
              <a:rPr lang="en-US" sz="2600" b="1" dirty="0"/>
              <a:t> </a:t>
            </a:r>
            <a:r>
              <a:rPr lang="en-US" sz="2600" b="1" dirty="0" err="1"/>
              <a:t>पहाड़</a:t>
            </a:r>
            <a:r>
              <a:rPr lang="en-US" sz="2600" b="1" dirty="0"/>
              <a:t> - </a:t>
            </a:r>
            <a:r>
              <a:rPr lang="en-US" sz="2600" b="1" dirty="0" err="1"/>
              <a:t>पहाड़</a:t>
            </a:r>
            <a:r>
              <a:rPr lang="en-US" sz="2600" b="1" dirty="0"/>
              <a:t> </a:t>
            </a:r>
            <a:r>
              <a:rPr lang="en-US" sz="2600" b="1" dirty="0" err="1"/>
              <a:t>और</a:t>
            </a:r>
            <a:r>
              <a:rPr lang="en-US" sz="2600" b="1" dirty="0"/>
              <a:t> </a:t>
            </a:r>
            <a:r>
              <a:rPr lang="en-US" sz="2600" b="1" dirty="0" err="1"/>
              <a:t>पहाड़ी</a:t>
            </a:r>
            <a:r>
              <a:rPr lang="en-US" sz="2600" b="1" dirty="0"/>
              <a:t> </a:t>
            </a:r>
            <a:r>
              <a:rPr lang="en-US" sz="2600" b="1" dirty="0" err="1"/>
              <a:t>पहाड़ी</a:t>
            </a:r>
            <a:r>
              <a:rPr lang="en-US" sz="2600" b="1" dirty="0"/>
              <a:t> </a:t>
            </a:r>
            <a:r>
              <a:rPr lang="en-US" sz="2600" b="1" dirty="0" err="1"/>
              <a:t>घूमते</a:t>
            </a:r>
            <a:r>
              <a:rPr lang="en-US" sz="2600" b="1" dirty="0"/>
              <a:t> - </a:t>
            </a:r>
            <a:r>
              <a:rPr lang="en-US" sz="2600" b="1" dirty="0" err="1"/>
              <a:t>घूमते</a:t>
            </a:r>
            <a:r>
              <a:rPr lang="en-US" sz="2600" b="1" dirty="0"/>
              <a:t> </a:t>
            </a:r>
            <a:r>
              <a:rPr lang="en-US" sz="2600" b="1" dirty="0" err="1"/>
              <a:t>अपने</a:t>
            </a:r>
            <a:r>
              <a:rPr lang="en-US" sz="2600" b="1" dirty="0"/>
              <a:t> </a:t>
            </a:r>
            <a:r>
              <a:rPr lang="en-US" sz="2600" b="1" dirty="0" err="1"/>
              <a:t>बैठने</a:t>
            </a:r>
            <a:r>
              <a:rPr lang="en-US" sz="2600" b="1" dirty="0"/>
              <a:t> </a:t>
            </a:r>
            <a:r>
              <a:rPr lang="en-US" sz="2600" b="1" dirty="0" err="1"/>
              <a:t>के</a:t>
            </a:r>
            <a:r>
              <a:rPr lang="en-US" sz="2600" b="1" dirty="0"/>
              <a:t> </a:t>
            </a:r>
            <a:r>
              <a:rPr lang="en-US" sz="2600" b="1" dirty="0" err="1"/>
              <a:t>स्थान</a:t>
            </a:r>
            <a:r>
              <a:rPr lang="en-US" sz="2600" b="1" dirty="0"/>
              <a:t> </a:t>
            </a:r>
            <a:r>
              <a:rPr lang="en-US" sz="2600" b="1" dirty="0" err="1"/>
              <a:t>को</a:t>
            </a:r>
            <a:r>
              <a:rPr lang="en-US" sz="2600" b="1" dirty="0"/>
              <a:t> </a:t>
            </a:r>
            <a:r>
              <a:rPr lang="en-US" sz="2600" b="1" dirty="0" err="1"/>
              <a:t>भूल</a:t>
            </a:r>
            <a:r>
              <a:rPr lang="en-US" sz="2600" b="1" dirty="0"/>
              <a:t> </a:t>
            </a:r>
            <a:r>
              <a:rPr lang="en-US" sz="2600" b="1" dirty="0" err="1"/>
              <a:t>गई</a:t>
            </a:r>
            <a:r>
              <a:rPr lang="en-US" sz="2600" b="1" dirty="0"/>
              <a:t> </a:t>
            </a:r>
            <a:r>
              <a:rPr lang="en-US" sz="2600" b="1" dirty="0" err="1"/>
              <a:t>है</a:t>
            </a:r>
            <a:r>
              <a:rPr lang="en-US" sz="2600" b="1" dirty="0"/>
              <a:t>।</a:t>
            </a:r>
            <a:br>
              <a:rPr lang="en-US" sz="2600" b="1" dirty="0"/>
            </a:br>
            <a:r>
              <a:rPr lang="en-US" sz="2600" b="1" dirty="0"/>
              <a:t/>
            </a:r>
            <a:br>
              <a:rPr lang="en-US" sz="2600" b="1" dirty="0"/>
            </a:br>
            <a:r>
              <a:rPr lang="en-US" sz="2600" b="1" dirty="0" err="1">
                <a:solidFill>
                  <a:srgbClr val="FF0000"/>
                </a:solidFill>
              </a:rPr>
              <a:t>यिर्मयाह</a:t>
            </a:r>
            <a:r>
              <a:rPr lang="en-US" sz="2600" b="1" dirty="0">
                <a:solidFill>
                  <a:srgbClr val="FF0000"/>
                </a:solidFill>
              </a:rPr>
              <a:t> ५० : ६</a:t>
            </a:r>
            <a:r>
              <a:rPr lang="en-US" sz="2600" b="1" dirty="0"/>
              <a:t/>
            </a:r>
            <a:br>
              <a:rPr lang="en-US" sz="2600" b="1" dirty="0"/>
            </a:br>
            <a:r>
              <a:rPr lang="en-US" sz="2600" b="1" dirty="0" err="1"/>
              <a:t>मेरी</a:t>
            </a:r>
            <a:r>
              <a:rPr lang="en-US" sz="2600" b="1" dirty="0"/>
              <a:t> </a:t>
            </a:r>
            <a:r>
              <a:rPr lang="en-US" sz="2600" b="1" dirty="0" err="1"/>
              <a:t>प्रजा</a:t>
            </a:r>
            <a:r>
              <a:rPr lang="en-US" sz="2600" b="1" dirty="0"/>
              <a:t> </a:t>
            </a:r>
            <a:r>
              <a:rPr lang="en-US" sz="2600" b="1" dirty="0" err="1"/>
              <a:t>खोई</a:t>
            </a:r>
            <a:r>
              <a:rPr lang="en-US" sz="2600" b="1" dirty="0"/>
              <a:t> </a:t>
            </a:r>
            <a:r>
              <a:rPr lang="en-US" sz="2600" b="1" dirty="0" err="1"/>
              <a:t>होई</a:t>
            </a:r>
            <a:r>
              <a:rPr lang="en-US" sz="2600" b="1" dirty="0"/>
              <a:t> </a:t>
            </a:r>
            <a:r>
              <a:rPr lang="en-US" sz="2600" b="1" dirty="0" err="1"/>
              <a:t>भेड़े</a:t>
            </a:r>
            <a:r>
              <a:rPr lang="en-US" sz="2600" b="1" dirty="0"/>
              <a:t> </a:t>
            </a:r>
            <a:r>
              <a:rPr lang="en-US" sz="2600" b="1" dirty="0" err="1"/>
              <a:t>हैं</a:t>
            </a:r>
            <a:r>
              <a:rPr lang="en-US" sz="2600" b="1" dirty="0"/>
              <a:t> </a:t>
            </a:r>
            <a:r>
              <a:rPr lang="en-US" sz="2600" b="1" dirty="0" err="1"/>
              <a:t>उनके</a:t>
            </a:r>
            <a:r>
              <a:rPr lang="en-US" sz="2600" b="1" dirty="0"/>
              <a:t> </a:t>
            </a:r>
            <a:r>
              <a:rPr lang="en-US" sz="2600" b="1" dirty="0" err="1"/>
              <a:t>चरवाहों</a:t>
            </a:r>
            <a:r>
              <a:rPr lang="en-US" sz="2600" b="1" dirty="0"/>
              <a:t> </a:t>
            </a:r>
            <a:r>
              <a:rPr lang="en-US" sz="2600" b="1" dirty="0" err="1"/>
              <a:t>ने</a:t>
            </a:r>
            <a:r>
              <a:rPr lang="en-US" sz="2600" b="1" dirty="0"/>
              <a:t> </a:t>
            </a:r>
            <a:r>
              <a:rPr lang="en-US" sz="2600" b="1" dirty="0" err="1"/>
              <a:t>उनको</a:t>
            </a:r>
            <a:r>
              <a:rPr lang="en-US" sz="2600" b="1" dirty="0"/>
              <a:t> </a:t>
            </a:r>
            <a:r>
              <a:rPr lang="en-US" sz="2600" b="1" dirty="0" err="1"/>
              <a:t>भटका</a:t>
            </a:r>
            <a:r>
              <a:rPr lang="en-US" sz="2600" b="1" dirty="0"/>
              <a:t> </a:t>
            </a:r>
            <a:r>
              <a:rPr lang="en-US" sz="2600" b="1" dirty="0" err="1"/>
              <a:t>दिया</a:t>
            </a:r>
            <a:r>
              <a:rPr lang="en-US" sz="2600" b="1" dirty="0"/>
              <a:t> </a:t>
            </a:r>
            <a:r>
              <a:rPr lang="en-US" sz="2600" b="1" dirty="0" err="1"/>
              <a:t>और</a:t>
            </a:r>
            <a:r>
              <a:rPr lang="en-US" sz="2600" b="1" dirty="0"/>
              <a:t> </a:t>
            </a:r>
            <a:r>
              <a:rPr lang="en-US" sz="2600" b="1" dirty="0" err="1"/>
              <a:t>पहाड़ों</a:t>
            </a:r>
            <a:r>
              <a:rPr lang="en-US" sz="2600" b="1" dirty="0"/>
              <a:t> </a:t>
            </a:r>
            <a:r>
              <a:rPr lang="en-US" sz="2600" b="1" dirty="0" err="1"/>
              <a:t>पर</a:t>
            </a:r>
            <a:r>
              <a:rPr lang="en-US" sz="2600" b="1" dirty="0"/>
              <a:t> </a:t>
            </a:r>
            <a:r>
              <a:rPr lang="en-US" sz="2600" b="1" dirty="0" err="1"/>
              <a:t>भटकाया</a:t>
            </a:r>
            <a:r>
              <a:rPr lang="en-US" sz="2600" b="1" dirty="0"/>
              <a:t> </a:t>
            </a:r>
            <a:r>
              <a:rPr lang="en-US" sz="2600" b="1" dirty="0" err="1"/>
              <a:t>है</a:t>
            </a:r>
            <a:r>
              <a:rPr lang="en-US" sz="2600" b="1" dirty="0"/>
              <a:t>, </a:t>
            </a:r>
            <a:r>
              <a:rPr lang="en-US" sz="2600" b="1" dirty="0" err="1"/>
              <a:t>वे</a:t>
            </a:r>
            <a:r>
              <a:rPr lang="en-US" sz="2600" b="1" dirty="0"/>
              <a:t> </a:t>
            </a:r>
            <a:r>
              <a:rPr lang="en-US" sz="2600" b="1" dirty="0" err="1"/>
              <a:t>पहाड़</a:t>
            </a:r>
            <a:r>
              <a:rPr lang="en-US" sz="2600" b="1" dirty="0"/>
              <a:t> - </a:t>
            </a:r>
            <a:r>
              <a:rPr lang="en-US" sz="2600" b="1" dirty="0" err="1"/>
              <a:t>पहाड़</a:t>
            </a:r>
            <a:r>
              <a:rPr lang="en-US" sz="2600" b="1" dirty="0"/>
              <a:t> </a:t>
            </a:r>
            <a:r>
              <a:rPr lang="en-US" sz="2600" b="1" dirty="0" err="1"/>
              <a:t>और</a:t>
            </a:r>
            <a:r>
              <a:rPr lang="en-US" sz="2600" b="1" dirty="0"/>
              <a:t> </a:t>
            </a:r>
            <a:r>
              <a:rPr lang="en-US" sz="2600" b="1" dirty="0" err="1"/>
              <a:t>पहाड़ी</a:t>
            </a:r>
            <a:r>
              <a:rPr lang="en-US" sz="2600" b="1" dirty="0"/>
              <a:t> </a:t>
            </a:r>
            <a:r>
              <a:rPr lang="en-US" sz="2600" b="1" dirty="0" err="1"/>
              <a:t>घूमते</a:t>
            </a:r>
            <a:r>
              <a:rPr lang="en-US" sz="2600" b="1" dirty="0"/>
              <a:t> - </a:t>
            </a:r>
            <a:r>
              <a:rPr lang="en-US" sz="2600" b="1" dirty="0" err="1"/>
              <a:t>घूमते</a:t>
            </a:r>
            <a:r>
              <a:rPr lang="en-US" sz="2600" b="1" dirty="0"/>
              <a:t> </a:t>
            </a:r>
            <a:r>
              <a:rPr lang="en-US" sz="2600" b="1" dirty="0" err="1"/>
              <a:t>अपने</a:t>
            </a:r>
            <a:r>
              <a:rPr lang="en-US" sz="2600" b="1" dirty="0"/>
              <a:t> </a:t>
            </a:r>
            <a:r>
              <a:rPr lang="en-US" sz="2600" b="1" dirty="0" err="1"/>
              <a:t>बैठने</a:t>
            </a:r>
            <a:r>
              <a:rPr lang="en-US" sz="2600" b="1" dirty="0"/>
              <a:t> </a:t>
            </a:r>
            <a:r>
              <a:rPr lang="en-US" sz="2600" b="1" dirty="0" err="1"/>
              <a:t>के</a:t>
            </a:r>
            <a:r>
              <a:rPr lang="en-US" sz="2600" b="1" dirty="0"/>
              <a:t> </a:t>
            </a:r>
            <a:r>
              <a:rPr lang="en-US" sz="2600" b="1" dirty="0" err="1"/>
              <a:t>स्थान</a:t>
            </a:r>
            <a:r>
              <a:rPr lang="en-US" sz="2600" b="1" dirty="0"/>
              <a:t> </a:t>
            </a:r>
            <a:r>
              <a:rPr lang="en-US" sz="2600" b="1" dirty="0" err="1"/>
              <a:t>को</a:t>
            </a:r>
            <a:r>
              <a:rPr lang="en-US" sz="2600" b="1" dirty="0"/>
              <a:t> </a:t>
            </a:r>
            <a:r>
              <a:rPr lang="en-US" sz="2600" b="1" dirty="0" err="1"/>
              <a:t>भूल</a:t>
            </a:r>
            <a:r>
              <a:rPr lang="en-US" sz="2600" b="1" dirty="0"/>
              <a:t> </a:t>
            </a:r>
            <a:r>
              <a:rPr lang="en-US" sz="2600" b="1" dirty="0" err="1"/>
              <a:t>गई</a:t>
            </a:r>
            <a:r>
              <a:rPr lang="en-US" sz="2600" b="1" dirty="0"/>
              <a:t> </a:t>
            </a:r>
            <a:r>
              <a:rPr lang="en-US" sz="2600" b="1" dirty="0" err="1"/>
              <a:t>है</a:t>
            </a:r>
            <a:r>
              <a:rPr lang="en-US" sz="2600" b="1" dirty="0"/>
              <a:t>।</a:t>
            </a:r>
            <a:br>
              <a:rPr lang="en-US" sz="2600" b="1" dirty="0"/>
            </a:br>
            <a:r>
              <a:rPr lang="en-US" sz="2600" b="1" dirty="0"/>
              <a:t/>
            </a:r>
            <a:br>
              <a:rPr lang="en-US" sz="2600" b="1" dirty="0"/>
            </a:br>
            <a:r>
              <a:rPr lang="en-US" sz="2600" b="1" dirty="0" err="1"/>
              <a:t>धन्यवाद</a:t>
            </a:r>
            <a:endParaRPr lang="en-US" sz="2600" b="1" dirty="0"/>
          </a:p>
          <a:p>
            <a:r>
              <a:rPr lang="en-US" sz="2600" b="1" dirty="0" err="1"/>
              <a:t>आपके</a:t>
            </a:r>
            <a:r>
              <a:rPr lang="en-US" sz="2600" b="1" dirty="0"/>
              <a:t> </a:t>
            </a:r>
            <a:r>
              <a:rPr lang="en-US" sz="2600" b="1" dirty="0" err="1"/>
              <a:t>आभारी</a:t>
            </a:r>
            <a:r>
              <a:rPr lang="en-US" sz="2600" b="1" dirty="0"/>
              <a:t/>
            </a:r>
            <a:br>
              <a:rPr lang="en-US" sz="2600" b="1" dirty="0"/>
            </a:br>
            <a:r>
              <a:rPr lang="en-US" sz="2600" b="1" dirty="0" err="1"/>
              <a:t>पर्भु</a:t>
            </a:r>
            <a:r>
              <a:rPr lang="en-US" sz="2600" b="1" dirty="0"/>
              <a:t> </a:t>
            </a:r>
            <a:r>
              <a:rPr lang="en-US" sz="2600" b="1" dirty="0" err="1"/>
              <a:t>सेवक</a:t>
            </a:r>
            <a:endParaRPr lang="en-US" sz="2600" b="1" dirty="0"/>
          </a:p>
          <a:p>
            <a:endParaRPr lang="en-US" sz="2600" b="1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838200"/>
            <a:ext cx="88392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सिस्टर्स</a:t>
            </a:r>
            <a:r>
              <a:rPr lang="en-US" sz="2800" b="1" dirty="0"/>
              <a:t> </a:t>
            </a:r>
            <a:r>
              <a:rPr lang="en-US" sz="2800" b="1" dirty="0" err="1"/>
              <a:t>एँजलिका</a:t>
            </a:r>
            <a:r>
              <a:rPr lang="en-US" sz="2800" b="1" dirty="0"/>
              <a:t> </a:t>
            </a:r>
            <a:r>
              <a:rPr lang="en-US" sz="2800" b="1" dirty="0" err="1"/>
              <a:t>और</a:t>
            </a:r>
            <a:r>
              <a:rPr lang="en-US" sz="2800" b="1" dirty="0"/>
              <a:t> </a:t>
            </a:r>
            <a:r>
              <a:rPr lang="en-US" sz="2800" b="1" dirty="0" err="1"/>
              <a:t>उनका</a:t>
            </a:r>
            <a:r>
              <a:rPr lang="en-US" sz="2800" b="1" dirty="0"/>
              <a:t> </a:t>
            </a:r>
            <a:r>
              <a:rPr lang="en-US" sz="2800" b="1" dirty="0" err="1"/>
              <a:t>संघ</a:t>
            </a:r>
            <a:r>
              <a:rPr lang="en-US" sz="2800" b="1" dirty="0"/>
              <a:t> ए </a:t>
            </a:r>
            <a:r>
              <a:rPr lang="en-US" sz="2800" b="1" dirty="0" err="1"/>
              <a:t>जे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err="1"/>
              <a:t>हमारा</a:t>
            </a:r>
            <a:r>
              <a:rPr lang="en-US" sz="2800" b="1" dirty="0"/>
              <a:t> </a:t>
            </a:r>
            <a:r>
              <a:rPr lang="en-US" sz="2800" b="1" dirty="0" err="1"/>
              <a:t>पता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err="1"/>
              <a:t>आर्मी</a:t>
            </a:r>
            <a:r>
              <a:rPr lang="en-US" sz="2800" b="1" dirty="0"/>
              <a:t> </a:t>
            </a:r>
            <a:r>
              <a:rPr lang="en-US" sz="2800" b="1" dirty="0" err="1"/>
              <a:t>आँफ</a:t>
            </a:r>
            <a:r>
              <a:rPr lang="en-US" sz="2800" b="1" dirty="0"/>
              <a:t> </a:t>
            </a:r>
            <a:r>
              <a:rPr lang="en-US" sz="2800" b="1" dirty="0" err="1"/>
              <a:t>जीजल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err="1"/>
              <a:t>शेकिना</a:t>
            </a:r>
            <a:r>
              <a:rPr lang="en-US" sz="2800" b="1" dirty="0"/>
              <a:t> </a:t>
            </a:r>
            <a:r>
              <a:rPr lang="en-US" sz="2800" b="1" dirty="0" err="1"/>
              <a:t>सेंटर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err="1"/>
              <a:t>जकब</a:t>
            </a:r>
            <a:r>
              <a:rPr lang="en-US" sz="2800" b="1" dirty="0"/>
              <a:t> </a:t>
            </a:r>
            <a:r>
              <a:rPr lang="en-US" sz="2800" b="1" dirty="0" err="1"/>
              <a:t>गार्डन्स</a:t>
            </a:r>
            <a:r>
              <a:rPr lang="en-US" sz="2800" b="1" dirty="0"/>
              <a:t>, </a:t>
            </a:r>
            <a:r>
              <a:rPr lang="en-US" sz="2800" b="1" dirty="0" err="1"/>
              <a:t>किल</a:t>
            </a:r>
            <a:r>
              <a:rPr lang="en-US" sz="2800" b="1" dirty="0"/>
              <a:t> - </a:t>
            </a:r>
            <a:r>
              <a:rPr lang="en-US" sz="2800" b="1" dirty="0" err="1"/>
              <a:t>पडपई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err="1"/>
              <a:t>कांचीपुरम</a:t>
            </a:r>
            <a:r>
              <a:rPr lang="en-US" sz="2800" b="1" dirty="0"/>
              <a:t> - ६०१३०१</a:t>
            </a:r>
            <a:br>
              <a:rPr lang="en-US" sz="2800" b="1" dirty="0"/>
            </a:br>
            <a:r>
              <a:rPr lang="en-US" sz="2800" b="1" dirty="0" err="1"/>
              <a:t>चेन्नई</a:t>
            </a:r>
            <a:r>
              <a:rPr lang="en-US" sz="2800" b="1" dirty="0"/>
              <a:t> - </a:t>
            </a:r>
            <a:r>
              <a:rPr lang="en-US" sz="2800" b="1" dirty="0" err="1"/>
              <a:t>तामिल्लनाडु</a:t>
            </a:r>
            <a:r>
              <a:rPr lang="en-US" sz="2800" b="1" dirty="0"/>
              <a:t>, </a:t>
            </a:r>
            <a:r>
              <a:rPr lang="en-US" sz="2800" b="1" dirty="0" err="1"/>
              <a:t>इंडिया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/>
              <a:t>Mail </a:t>
            </a:r>
            <a:r>
              <a:rPr lang="en-US" sz="2800" b="1" dirty="0" smtClean="0"/>
              <a:t>ID </a:t>
            </a:r>
            <a:r>
              <a:rPr lang="en-US" sz="2800" b="1" dirty="0"/>
              <a:t>- </a:t>
            </a:r>
            <a:r>
              <a:rPr lang="en-US" sz="2800" b="1" u="sng" dirty="0" smtClean="0"/>
              <a:t>amyjesus@sify.com</a:t>
            </a:r>
          </a:p>
          <a:p>
            <a:r>
              <a:rPr lang="en-US" sz="2800" b="1" dirty="0" smtClean="0"/>
              <a:t>Website: </a:t>
            </a:r>
            <a:r>
              <a:rPr lang="en-US" sz="2800" b="1" u="sng" dirty="0" smtClean="0"/>
              <a:t>www.jesusatworkplace.com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dirty="0"/>
              <a:t>Contacts - 9444906221, 9444023245, and 044 - 65453245</a:t>
            </a:r>
            <a:r>
              <a:rPr lang="en-US" sz="2800" b="1" dirty="0"/>
              <a:t/>
            </a:r>
            <a:br>
              <a:rPr lang="en-US" sz="2800" b="1" dirty="0"/>
            </a:br>
            <a:endParaRPr lang="en-US" sz="2800" b="1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609600"/>
            <a:ext cx="8610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>
                <a:solidFill>
                  <a:srgbClr val="FF0000"/>
                </a:solidFill>
              </a:rPr>
              <a:t>जब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हम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प्रार्थना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कर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रहे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थे</a:t>
            </a:r>
            <a:r>
              <a:rPr lang="en-US" sz="3000" b="1" dirty="0">
                <a:solidFill>
                  <a:srgbClr val="FF0000"/>
                </a:solidFill>
              </a:rPr>
              <a:t>, </a:t>
            </a:r>
            <a:r>
              <a:rPr lang="en-US" sz="3000" b="1" dirty="0" err="1">
                <a:solidFill>
                  <a:srgbClr val="FF0000"/>
                </a:solidFill>
              </a:rPr>
              <a:t>प्रभु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ने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हमें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बाइबिल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में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से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यह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वचन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दिखाये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smtClean="0">
                <a:solidFill>
                  <a:srgbClr val="FF0000"/>
                </a:solidFill>
              </a:rPr>
              <a:t>:-</a:t>
            </a:r>
          </a:p>
          <a:p>
            <a:pPr algn="just"/>
            <a:r>
              <a:rPr lang="en-US" sz="3000" dirty="0"/>
              <a:t/>
            </a:r>
            <a:br>
              <a:rPr lang="en-US" sz="3000" dirty="0"/>
            </a:br>
            <a:r>
              <a:rPr lang="en-US" sz="3000" b="1" dirty="0"/>
              <a:t>" </a:t>
            </a:r>
            <a:r>
              <a:rPr lang="en-US" sz="3000" b="1" dirty="0" err="1"/>
              <a:t>सात</a:t>
            </a:r>
            <a:r>
              <a:rPr lang="en-US" sz="3000" b="1" dirty="0"/>
              <a:t> </a:t>
            </a:r>
            <a:r>
              <a:rPr lang="en-US" sz="3000" b="1" dirty="0" err="1"/>
              <a:t>दिन</a:t>
            </a:r>
            <a:r>
              <a:rPr lang="en-US" sz="3000" b="1" dirty="0"/>
              <a:t> </a:t>
            </a:r>
            <a:r>
              <a:rPr lang="en-US" sz="3000" b="1" dirty="0" err="1"/>
              <a:t>व्यतीत</a:t>
            </a:r>
            <a:r>
              <a:rPr lang="en-US" sz="3000" b="1" dirty="0"/>
              <a:t> </a:t>
            </a:r>
            <a:r>
              <a:rPr lang="en-US" sz="3000" b="1" dirty="0" err="1"/>
              <a:t>होने</a:t>
            </a:r>
            <a:r>
              <a:rPr lang="en-US" sz="3000" b="1" dirty="0"/>
              <a:t> </a:t>
            </a:r>
            <a:r>
              <a:rPr lang="en-US" sz="3000" b="1" dirty="0" err="1"/>
              <a:t>पर</a:t>
            </a:r>
            <a:r>
              <a:rPr lang="en-US" sz="3000" b="1" dirty="0"/>
              <a:t> </a:t>
            </a:r>
            <a:r>
              <a:rPr lang="en-US" sz="3000" b="1" dirty="0" err="1"/>
              <a:t>यहोवा</a:t>
            </a:r>
            <a:r>
              <a:rPr lang="en-US" sz="3000" b="1" dirty="0"/>
              <a:t> </a:t>
            </a:r>
            <a:r>
              <a:rPr lang="en-US" sz="3000" b="1" dirty="0" err="1"/>
              <a:t>का</a:t>
            </a:r>
            <a:r>
              <a:rPr lang="en-US" sz="3000" b="1" dirty="0"/>
              <a:t> </a:t>
            </a:r>
            <a:r>
              <a:rPr lang="en-US" sz="3000" b="1" dirty="0" err="1"/>
              <a:t>यह</a:t>
            </a:r>
            <a:r>
              <a:rPr lang="en-US" sz="3000" b="1" dirty="0"/>
              <a:t> </a:t>
            </a:r>
            <a:r>
              <a:rPr lang="en-US" sz="3000" b="1" dirty="0" err="1"/>
              <a:t>वचन</a:t>
            </a:r>
            <a:r>
              <a:rPr lang="en-US" sz="3000" b="1" dirty="0"/>
              <a:t> </a:t>
            </a:r>
            <a:r>
              <a:rPr lang="en-US" sz="3000" b="1" dirty="0" err="1"/>
              <a:t>मेरे</a:t>
            </a:r>
            <a:r>
              <a:rPr lang="en-US" sz="3000" b="1" dirty="0"/>
              <a:t> </a:t>
            </a:r>
            <a:r>
              <a:rPr lang="en-US" sz="3000" b="1" dirty="0" err="1"/>
              <a:t>पास</a:t>
            </a:r>
            <a:r>
              <a:rPr lang="en-US" sz="3000" b="1" dirty="0"/>
              <a:t> </a:t>
            </a:r>
            <a:r>
              <a:rPr lang="en-US" sz="3000" b="1" dirty="0" err="1"/>
              <a:t>पहुँचा</a:t>
            </a:r>
            <a:r>
              <a:rPr lang="en-US" sz="3000" b="1" dirty="0"/>
              <a:t>। १७. </a:t>
            </a:r>
            <a:r>
              <a:rPr lang="en-US" sz="3000" b="1" dirty="0" err="1"/>
              <a:t>हे</a:t>
            </a:r>
            <a:r>
              <a:rPr lang="en-US" sz="3000" b="1" dirty="0"/>
              <a:t> </a:t>
            </a:r>
            <a:r>
              <a:rPr lang="en-US" sz="3000" b="1" dirty="0" err="1"/>
              <a:t>मनुष्य</a:t>
            </a:r>
            <a:r>
              <a:rPr lang="en-US" sz="3000" b="1" dirty="0"/>
              <a:t> </a:t>
            </a:r>
            <a:r>
              <a:rPr lang="en-US" sz="3000" b="1" dirty="0" err="1"/>
              <a:t>कि</a:t>
            </a:r>
            <a:r>
              <a:rPr lang="en-US" sz="3000" b="1" dirty="0"/>
              <a:t> </a:t>
            </a:r>
            <a:r>
              <a:rPr lang="en-US" sz="3000" b="1" dirty="0" err="1"/>
              <a:t>सन्तान</a:t>
            </a:r>
            <a:r>
              <a:rPr lang="en-US" sz="3000" b="1" dirty="0"/>
              <a:t>, </a:t>
            </a:r>
            <a:r>
              <a:rPr lang="en-US" sz="3000" b="1" dirty="0" err="1"/>
              <a:t>मैने</a:t>
            </a:r>
            <a:r>
              <a:rPr lang="en-US" sz="3000" b="1" dirty="0"/>
              <a:t> </a:t>
            </a:r>
            <a:r>
              <a:rPr lang="en-US" sz="3000" b="1" dirty="0" err="1"/>
              <a:t>तुझे</a:t>
            </a:r>
            <a:r>
              <a:rPr lang="en-US" sz="3000" b="1" dirty="0"/>
              <a:t> </a:t>
            </a:r>
            <a:r>
              <a:rPr lang="en-US" sz="3000" b="1" dirty="0" err="1"/>
              <a:t>इस्त्राएल</a:t>
            </a:r>
            <a:r>
              <a:rPr lang="en-US" sz="3000" b="1" dirty="0"/>
              <a:t> </a:t>
            </a:r>
            <a:r>
              <a:rPr lang="en-US" sz="3000" b="1" dirty="0" err="1"/>
              <a:t>के</a:t>
            </a:r>
            <a:r>
              <a:rPr lang="en-US" sz="3000" b="1" dirty="0"/>
              <a:t> </a:t>
            </a:r>
            <a:r>
              <a:rPr lang="en-US" sz="3000" b="1" dirty="0" err="1"/>
              <a:t>घराने</a:t>
            </a:r>
            <a:r>
              <a:rPr lang="en-US" sz="3000" b="1" dirty="0"/>
              <a:t> </a:t>
            </a:r>
            <a:r>
              <a:rPr lang="en-US" sz="3000" b="1" dirty="0" err="1"/>
              <a:t>के</a:t>
            </a:r>
            <a:r>
              <a:rPr lang="en-US" sz="3000" b="1" dirty="0"/>
              <a:t> </a:t>
            </a:r>
            <a:r>
              <a:rPr lang="en-US" sz="3000" b="1" dirty="0" err="1"/>
              <a:t>लिए</a:t>
            </a:r>
            <a:r>
              <a:rPr lang="en-US" sz="3000" b="1" dirty="0"/>
              <a:t> </a:t>
            </a:r>
            <a:r>
              <a:rPr lang="en-US" sz="3000" b="1" dirty="0" err="1"/>
              <a:t>पेहरुआ</a:t>
            </a:r>
            <a:r>
              <a:rPr lang="en-US" sz="3000" b="1" dirty="0"/>
              <a:t> </a:t>
            </a:r>
            <a:r>
              <a:rPr lang="en-US" sz="3000" b="1" dirty="0" err="1"/>
              <a:t>नियुक्त</a:t>
            </a:r>
            <a:r>
              <a:rPr lang="en-US" sz="3000" b="1" dirty="0"/>
              <a:t> </a:t>
            </a:r>
            <a:r>
              <a:rPr lang="en-US" sz="3000" b="1" dirty="0" err="1"/>
              <a:t>किया</a:t>
            </a:r>
            <a:r>
              <a:rPr lang="en-US" sz="3000" b="1" dirty="0"/>
              <a:t> </a:t>
            </a:r>
            <a:r>
              <a:rPr lang="en-US" sz="3000" b="1" dirty="0" err="1"/>
              <a:t>है</a:t>
            </a:r>
            <a:r>
              <a:rPr lang="en-US" sz="3000" b="1" dirty="0"/>
              <a:t>। </a:t>
            </a:r>
            <a:r>
              <a:rPr lang="en-US" sz="3000" b="1" dirty="0" err="1"/>
              <a:t>तू</a:t>
            </a:r>
            <a:r>
              <a:rPr lang="en-US" sz="3000" b="1" dirty="0"/>
              <a:t> </a:t>
            </a:r>
            <a:r>
              <a:rPr lang="en-US" sz="3000" b="1" dirty="0" err="1"/>
              <a:t>मेरे</a:t>
            </a:r>
            <a:r>
              <a:rPr lang="en-US" sz="3000" b="1" dirty="0"/>
              <a:t> </a:t>
            </a:r>
            <a:r>
              <a:rPr lang="en-US" sz="3000" b="1" dirty="0" err="1"/>
              <a:t>मुँह</a:t>
            </a:r>
            <a:r>
              <a:rPr lang="en-US" sz="3000" b="1" dirty="0"/>
              <a:t> </a:t>
            </a:r>
            <a:r>
              <a:rPr lang="en-US" sz="3000" b="1" dirty="0" err="1"/>
              <a:t>कि</a:t>
            </a:r>
            <a:r>
              <a:rPr lang="en-US" sz="3000" b="1" dirty="0"/>
              <a:t> </a:t>
            </a:r>
            <a:r>
              <a:rPr lang="en-US" sz="3000" b="1" dirty="0" err="1"/>
              <a:t>बात</a:t>
            </a:r>
            <a:r>
              <a:rPr lang="en-US" sz="3000" b="1" dirty="0"/>
              <a:t> </a:t>
            </a:r>
            <a:r>
              <a:rPr lang="en-US" sz="3000" b="1" dirty="0" err="1"/>
              <a:t>सुनकर</a:t>
            </a:r>
            <a:r>
              <a:rPr lang="en-US" sz="3000" b="1" dirty="0"/>
              <a:t> </a:t>
            </a:r>
            <a:r>
              <a:rPr lang="en-US" sz="3000" b="1" dirty="0" err="1"/>
              <a:t>उन्हें</a:t>
            </a:r>
            <a:r>
              <a:rPr lang="en-US" sz="3000" b="1" dirty="0"/>
              <a:t> </a:t>
            </a:r>
            <a:r>
              <a:rPr lang="en-US" sz="3000" b="1" dirty="0" err="1"/>
              <a:t>मेरी</a:t>
            </a:r>
            <a:r>
              <a:rPr lang="en-US" sz="3000" b="1" dirty="0"/>
              <a:t> </a:t>
            </a:r>
            <a:r>
              <a:rPr lang="en-US" sz="3000" b="1" dirty="0" err="1"/>
              <a:t>ओर</a:t>
            </a:r>
            <a:r>
              <a:rPr lang="en-US" sz="3000" b="1" dirty="0"/>
              <a:t> </a:t>
            </a:r>
            <a:r>
              <a:rPr lang="en-US" sz="3000" b="1" dirty="0" err="1"/>
              <a:t>से</a:t>
            </a:r>
            <a:r>
              <a:rPr lang="en-US" sz="3000" b="1" dirty="0"/>
              <a:t> </a:t>
            </a:r>
            <a:r>
              <a:rPr lang="en-US" sz="3000" b="1" dirty="0" err="1"/>
              <a:t>सावधान</a:t>
            </a:r>
            <a:r>
              <a:rPr lang="en-US" sz="3000" b="1" dirty="0"/>
              <a:t> </a:t>
            </a:r>
            <a:r>
              <a:rPr lang="en-US" sz="3000" b="1" dirty="0" err="1"/>
              <a:t>करना</a:t>
            </a:r>
            <a:r>
              <a:rPr lang="en-US" sz="3000" b="1" dirty="0"/>
              <a:t>। १८. </a:t>
            </a:r>
            <a:r>
              <a:rPr lang="en-US" sz="3000" b="1" dirty="0" err="1"/>
              <a:t>कि</a:t>
            </a:r>
            <a:r>
              <a:rPr lang="en-US" sz="3000" b="1" dirty="0"/>
              <a:t> </a:t>
            </a:r>
            <a:r>
              <a:rPr lang="en-US" sz="3000" b="1" dirty="0" err="1"/>
              <a:t>जब</a:t>
            </a:r>
            <a:r>
              <a:rPr lang="en-US" sz="3000" b="1" dirty="0"/>
              <a:t> </a:t>
            </a:r>
            <a:r>
              <a:rPr lang="en-US" sz="3000" b="1" dirty="0" err="1"/>
              <a:t>मै</a:t>
            </a:r>
            <a:r>
              <a:rPr lang="en-US" sz="3000" b="1" dirty="0"/>
              <a:t> </a:t>
            </a:r>
            <a:r>
              <a:rPr lang="en-US" sz="3000" b="1" dirty="0" err="1"/>
              <a:t>दुष्ट</a:t>
            </a:r>
            <a:r>
              <a:rPr lang="en-US" sz="3000" b="1" dirty="0"/>
              <a:t> </a:t>
            </a:r>
            <a:r>
              <a:rPr lang="en-US" sz="3000" b="1" dirty="0" err="1"/>
              <a:t>से</a:t>
            </a:r>
            <a:r>
              <a:rPr lang="en-US" sz="3000" b="1" dirty="0"/>
              <a:t> </a:t>
            </a:r>
            <a:r>
              <a:rPr lang="en-US" sz="3000" b="1" dirty="0" err="1"/>
              <a:t>कहूँ</a:t>
            </a:r>
            <a:r>
              <a:rPr lang="en-US" sz="3000" b="1" dirty="0"/>
              <a:t> </a:t>
            </a:r>
            <a:r>
              <a:rPr lang="en-US" sz="3000" b="1" dirty="0" err="1"/>
              <a:t>कि</a:t>
            </a:r>
            <a:r>
              <a:rPr lang="en-US" sz="3000" b="1" dirty="0"/>
              <a:t> </a:t>
            </a:r>
            <a:r>
              <a:rPr lang="en-US" sz="3000" b="1" dirty="0" err="1"/>
              <a:t>तू</a:t>
            </a:r>
            <a:r>
              <a:rPr lang="en-US" sz="3000" b="1" dirty="0"/>
              <a:t> </a:t>
            </a:r>
            <a:r>
              <a:rPr lang="en-US" sz="3000" b="1" dirty="0" err="1"/>
              <a:t>निष्चय</a:t>
            </a:r>
            <a:r>
              <a:rPr lang="en-US" sz="3000" b="1" dirty="0"/>
              <a:t> </a:t>
            </a:r>
            <a:r>
              <a:rPr lang="en-US" sz="3000" b="1" dirty="0" err="1"/>
              <a:t>मरेगा</a:t>
            </a:r>
            <a:r>
              <a:rPr lang="en-US" sz="3000" b="1" dirty="0"/>
              <a:t>, </a:t>
            </a:r>
            <a:r>
              <a:rPr lang="en-US" sz="3000" b="1" dirty="0" err="1"/>
              <a:t>और</a:t>
            </a:r>
            <a:r>
              <a:rPr lang="en-US" sz="3000" b="1" dirty="0"/>
              <a:t> </a:t>
            </a:r>
            <a:r>
              <a:rPr lang="en-US" sz="3000" b="1" dirty="0" err="1"/>
              <a:t>यदि</a:t>
            </a:r>
            <a:r>
              <a:rPr lang="en-US" sz="3000" b="1" dirty="0"/>
              <a:t> </a:t>
            </a:r>
            <a:r>
              <a:rPr lang="en-US" sz="3000" b="1" dirty="0" err="1"/>
              <a:t>तू</a:t>
            </a:r>
            <a:r>
              <a:rPr lang="en-US" sz="3000" b="1" dirty="0"/>
              <a:t> </a:t>
            </a:r>
            <a:r>
              <a:rPr lang="en-US" sz="3000" b="1" dirty="0" err="1"/>
              <a:t>उसको</a:t>
            </a:r>
            <a:r>
              <a:rPr lang="en-US" sz="3000" b="1" dirty="0"/>
              <a:t> </a:t>
            </a:r>
            <a:r>
              <a:rPr lang="en-US" sz="3000" b="1" dirty="0" err="1"/>
              <a:t>सावधान</a:t>
            </a:r>
            <a:r>
              <a:rPr lang="en-US" sz="3000" b="1" dirty="0"/>
              <a:t> न </a:t>
            </a:r>
            <a:r>
              <a:rPr lang="en-US" sz="3000" b="1" dirty="0" err="1"/>
              <a:t>करे</a:t>
            </a:r>
            <a:r>
              <a:rPr lang="en-US" sz="3000" b="1" dirty="0"/>
              <a:t>, </a:t>
            </a:r>
            <a:r>
              <a:rPr lang="en-US" sz="3000" b="1" dirty="0" err="1"/>
              <a:t>और</a:t>
            </a:r>
            <a:r>
              <a:rPr lang="en-US" sz="3000" b="1" dirty="0"/>
              <a:t> </a:t>
            </a:r>
            <a:r>
              <a:rPr lang="en-US" sz="3000" b="1" dirty="0" err="1"/>
              <a:t>दुष्ट</a:t>
            </a:r>
            <a:r>
              <a:rPr lang="en-US" sz="3000" b="1" dirty="0"/>
              <a:t> </a:t>
            </a:r>
            <a:r>
              <a:rPr lang="en-US" sz="3000" b="1" dirty="0" err="1"/>
              <a:t>से</a:t>
            </a:r>
            <a:r>
              <a:rPr lang="en-US" sz="3000" b="1" dirty="0"/>
              <a:t> </a:t>
            </a:r>
            <a:r>
              <a:rPr lang="en-US" sz="3000" b="1" dirty="0" err="1"/>
              <a:t>ऐसी</a:t>
            </a:r>
            <a:r>
              <a:rPr lang="en-US" sz="3000" b="1" dirty="0"/>
              <a:t> </a:t>
            </a:r>
            <a:r>
              <a:rPr lang="en-US" sz="3000" b="1" dirty="0" err="1"/>
              <a:t>बात</a:t>
            </a:r>
            <a:r>
              <a:rPr lang="en-US" sz="3000" b="1" dirty="0"/>
              <a:t> न </a:t>
            </a:r>
            <a:r>
              <a:rPr lang="en-US" sz="3000" b="1" dirty="0" err="1"/>
              <a:t>कहे</a:t>
            </a:r>
            <a:r>
              <a:rPr lang="en-US" sz="3000" b="1" dirty="0"/>
              <a:t> </a:t>
            </a:r>
            <a:r>
              <a:rPr lang="en-US" sz="3000" b="1" dirty="0" err="1"/>
              <a:t>जिससे</a:t>
            </a:r>
            <a:r>
              <a:rPr lang="en-US" sz="3000" b="1" dirty="0"/>
              <a:t> </a:t>
            </a:r>
            <a:r>
              <a:rPr lang="en-US" sz="3000" b="1" dirty="0" err="1"/>
              <a:t>कि</a:t>
            </a:r>
            <a:r>
              <a:rPr lang="en-US" sz="3000" b="1" dirty="0"/>
              <a:t> </a:t>
            </a:r>
            <a:r>
              <a:rPr lang="en-US" sz="3000" b="1" dirty="0" err="1"/>
              <a:t>वह</a:t>
            </a:r>
            <a:r>
              <a:rPr lang="en-US" sz="3000" b="1" dirty="0"/>
              <a:t> </a:t>
            </a:r>
            <a:r>
              <a:rPr lang="en-US" sz="3000" b="1" dirty="0" err="1"/>
              <a:t>सावधान</a:t>
            </a:r>
            <a:r>
              <a:rPr lang="en-US" sz="3000" b="1" dirty="0"/>
              <a:t> </a:t>
            </a:r>
            <a:r>
              <a:rPr lang="en-US" sz="3000" b="1" dirty="0" err="1"/>
              <a:t>हो</a:t>
            </a:r>
            <a:r>
              <a:rPr lang="en-US" sz="3000" b="1" dirty="0"/>
              <a:t> </a:t>
            </a:r>
            <a:r>
              <a:rPr lang="en-US" sz="3000" b="1" dirty="0" err="1"/>
              <a:t>और</a:t>
            </a:r>
            <a:r>
              <a:rPr lang="en-US" sz="3000" b="1" dirty="0"/>
              <a:t> </a:t>
            </a:r>
            <a:r>
              <a:rPr lang="en-US" sz="3000" b="1" dirty="0" err="1"/>
              <a:t>अपना</a:t>
            </a:r>
            <a:r>
              <a:rPr lang="en-US" sz="3000" b="1" dirty="0"/>
              <a:t> </a:t>
            </a:r>
            <a:r>
              <a:rPr lang="en-US" sz="3000" b="1" dirty="0" err="1"/>
              <a:t>दुष्ट</a:t>
            </a:r>
            <a:r>
              <a:rPr lang="en-US" sz="3000" b="1" dirty="0"/>
              <a:t> </a:t>
            </a:r>
            <a:r>
              <a:rPr lang="en-US" sz="3000" b="1" dirty="0" err="1"/>
              <a:t>मार्ग</a:t>
            </a:r>
            <a:r>
              <a:rPr lang="en-US" sz="3000" b="1" dirty="0"/>
              <a:t> </a:t>
            </a:r>
            <a:r>
              <a:rPr lang="en-US" sz="3000" b="1" dirty="0" err="1"/>
              <a:t>छोड़कर</a:t>
            </a:r>
            <a:r>
              <a:rPr lang="en-US" sz="3000" b="1" dirty="0"/>
              <a:t> </a:t>
            </a:r>
            <a:r>
              <a:rPr lang="en-US" sz="3000" b="1" dirty="0" err="1"/>
              <a:t>जीवित</a:t>
            </a:r>
            <a:r>
              <a:rPr lang="en-US" sz="3000" b="1" dirty="0"/>
              <a:t> </a:t>
            </a:r>
            <a:r>
              <a:rPr lang="en-US" sz="3000" b="1" dirty="0" err="1"/>
              <a:t>रहे</a:t>
            </a:r>
            <a:r>
              <a:rPr lang="en-US" sz="3000" b="1" dirty="0"/>
              <a:t>, </a:t>
            </a:r>
            <a:r>
              <a:rPr lang="en-US" sz="3000" b="1" dirty="0" err="1"/>
              <a:t>तो</a:t>
            </a:r>
            <a:r>
              <a:rPr lang="en-US" sz="3000" b="1" dirty="0"/>
              <a:t> </a:t>
            </a:r>
            <a:r>
              <a:rPr lang="en-US" sz="3000" b="1" dirty="0" err="1"/>
              <a:t>वह</a:t>
            </a:r>
            <a:r>
              <a:rPr lang="en-US" sz="3000" b="1" dirty="0"/>
              <a:t> </a:t>
            </a:r>
            <a:r>
              <a:rPr lang="en-US" sz="3000" b="1" dirty="0" err="1"/>
              <a:t>दुष्ट</a:t>
            </a:r>
            <a:r>
              <a:rPr lang="en-US" sz="3000" b="1" dirty="0"/>
              <a:t> </a:t>
            </a:r>
            <a:r>
              <a:rPr lang="en-US" sz="3000" b="1" dirty="0" err="1"/>
              <a:t>अपने</a:t>
            </a:r>
            <a:r>
              <a:rPr lang="en-US" sz="3000" b="1" dirty="0"/>
              <a:t> </a:t>
            </a:r>
            <a:r>
              <a:rPr lang="en-US" sz="3000" b="1" dirty="0" err="1"/>
              <a:t>अधर्म</a:t>
            </a:r>
            <a:r>
              <a:rPr lang="en-US" sz="3000" b="1" dirty="0"/>
              <a:t> </a:t>
            </a:r>
            <a:r>
              <a:rPr lang="en-US" sz="3000" b="1" dirty="0" err="1"/>
              <a:t>में</a:t>
            </a:r>
            <a:r>
              <a:rPr lang="en-US" sz="3000" b="1" dirty="0"/>
              <a:t> </a:t>
            </a:r>
            <a:r>
              <a:rPr lang="en-US" sz="3000" b="1" dirty="0" err="1"/>
              <a:t>फंसा</a:t>
            </a:r>
            <a:r>
              <a:rPr lang="en-US" sz="3000" b="1" dirty="0"/>
              <a:t> </a:t>
            </a:r>
            <a:r>
              <a:rPr lang="en-US" sz="3000" b="1" dirty="0" err="1"/>
              <a:t>हुआ</a:t>
            </a:r>
            <a:r>
              <a:rPr lang="en-US" sz="3000" b="1" dirty="0"/>
              <a:t> </a:t>
            </a:r>
            <a:r>
              <a:rPr lang="en-US" sz="3000" b="1" dirty="0" err="1"/>
              <a:t>मरेगा</a:t>
            </a:r>
            <a:r>
              <a:rPr lang="en-US" sz="3000" b="1" dirty="0"/>
              <a:t>, </a:t>
            </a:r>
            <a:r>
              <a:rPr lang="en-US" sz="3000" b="1" dirty="0" err="1"/>
              <a:t>परन्तु</a:t>
            </a:r>
            <a:r>
              <a:rPr lang="en-US" sz="3000" b="1" dirty="0"/>
              <a:t> </a:t>
            </a:r>
            <a:r>
              <a:rPr lang="en-US" sz="3000" b="1" dirty="0" err="1"/>
              <a:t>उसके</a:t>
            </a:r>
            <a:r>
              <a:rPr lang="en-US" sz="3000" b="1" dirty="0"/>
              <a:t> </a:t>
            </a:r>
            <a:r>
              <a:rPr lang="en-US" sz="3000" b="1" dirty="0" err="1"/>
              <a:t>खून</a:t>
            </a:r>
            <a:r>
              <a:rPr lang="en-US" sz="3000" b="1" dirty="0"/>
              <a:t> </a:t>
            </a:r>
            <a:r>
              <a:rPr lang="en-US" sz="3000" b="1" dirty="0" err="1"/>
              <a:t>का</a:t>
            </a:r>
            <a:r>
              <a:rPr lang="en-US" sz="3000" b="1" dirty="0"/>
              <a:t> </a:t>
            </a:r>
            <a:r>
              <a:rPr lang="en-US" sz="3000" b="1" dirty="0" err="1"/>
              <a:t>लेखा</a:t>
            </a:r>
            <a:r>
              <a:rPr lang="en-US" sz="3000" b="1" dirty="0"/>
              <a:t> </a:t>
            </a:r>
            <a:r>
              <a:rPr lang="en-US" sz="3000" b="1" dirty="0" err="1"/>
              <a:t>मै</a:t>
            </a:r>
            <a:r>
              <a:rPr lang="en-US" sz="3000" b="1" dirty="0"/>
              <a:t> </a:t>
            </a:r>
            <a:r>
              <a:rPr lang="en-US" sz="3000" b="1" dirty="0" err="1"/>
              <a:t>तुझी</a:t>
            </a:r>
            <a:r>
              <a:rPr lang="en-US" sz="3000" b="1" dirty="0"/>
              <a:t> </a:t>
            </a:r>
            <a:r>
              <a:rPr lang="en-US" sz="3000" b="1" dirty="0" err="1"/>
              <a:t>से</a:t>
            </a:r>
            <a:r>
              <a:rPr lang="en-US" sz="3000" b="1" dirty="0"/>
              <a:t> </a:t>
            </a:r>
            <a:r>
              <a:rPr lang="en-US" sz="3000" b="1" dirty="0" err="1"/>
              <a:t>लूँगा</a:t>
            </a:r>
            <a:r>
              <a:rPr lang="en-US" sz="3000" b="1" dirty="0"/>
              <a:t>। </a:t>
            </a:r>
            <a:r>
              <a:rPr lang="en-US" sz="3000" b="1" dirty="0" err="1"/>
              <a:t>यहेजकेल</a:t>
            </a:r>
            <a:r>
              <a:rPr lang="en-US" sz="3000" b="1" dirty="0"/>
              <a:t> ३ : १६ - १८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990600"/>
            <a:ext cx="8458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</a:rPr>
              <a:t>प्रभु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ने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कार्य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करने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की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विशेष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युक्ति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भी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हमें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दी</a:t>
            </a:r>
            <a:r>
              <a:rPr lang="en-US" sz="2800" b="1" dirty="0">
                <a:solidFill>
                  <a:srgbClr val="FF0000"/>
                </a:solidFill>
              </a:rPr>
              <a:t>।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err="1">
                <a:solidFill>
                  <a:srgbClr val="FF0000"/>
                </a:solidFill>
              </a:rPr>
              <a:t>दर्शन</a:t>
            </a:r>
            <a:r>
              <a:rPr lang="en-US" sz="2800" b="1" dirty="0">
                <a:solidFill>
                  <a:srgbClr val="FF0000"/>
                </a:solidFill>
              </a:rPr>
              <a:t> :- </a:t>
            </a:r>
            <a:r>
              <a:rPr lang="en-US" sz="2800" b="1" dirty="0" err="1"/>
              <a:t>प्रभु</a:t>
            </a:r>
            <a:r>
              <a:rPr lang="en-US" sz="2800" b="1" dirty="0"/>
              <a:t> </a:t>
            </a:r>
            <a:r>
              <a:rPr lang="en-US" sz="2800" b="1" dirty="0" err="1"/>
              <a:t>येशु</a:t>
            </a:r>
            <a:r>
              <a:rPr lang="en-US" sz="2800" b="1" dirty="0"/>
              <a:t> </a:t>
            </a:r>
            <a:r>
              <a:rPr lang="en-US" sz="2800" b="1" dirty="0" err="1"/>
              <a:t>मसीह</a:t>
            </a:r>
            <a:r>
              <a:rPr lang="en-US" sz="2800" b="1" dirty="0"/>
              <a:t> </a:t>
            </a:r>
            <a:r>
              <a:rPr lang="en-US" sz="2800" b="1" dirty="0" err="1"/>
              <a:t>की</a:t>
            </a:r>
            <a:r>
              <a:rPr lang="en-US" sz="2800" b="1" dirty="0"/>
              <a:t> </a:t>
            </a:r>
            <a:r>
              <a:rPr lang="en-US" sz="2800" b="1" dirty="0" err="1"/>
              <a:t>कलिसिया</a:t>
            </a:r>
            <a:r>
              <a:rPr lang="en-US" sz="2800" b="1" dirty="0"/>
              <a:t> </a:t>
            </a:r>
            <a:r>
              <a:rPr lang="en-US" sz="2800" b="1" dirty="0" err="1"/>
              <a:t>की</a:t>
            </a:r>
            <a:r>
              <a:rPr lang="en-US" sz="2800" b="1" dirty="0"/>
              <a:t> </a:t>
            </a:r>
            <a:r>
              <a:rPr lang="en-US" sz="2800" b="1" dirty="0" err="1"/>
              <a:t>पुनर्स्थापना</a:t>
            </a:r>
            <a:r>
              <a:rPr lang="en-US" sz="2800" b="1" dirty="0"/>
              <a:t>- </a:t>
            </a:r>
            <a:r>
              <a:rPr lang="en-US" sz="2800" b="1" dirty="0" err="1"/>
              <a:t>प्रेरितों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काम</a:t>
            </a:r>
            <a:r>
              <a:rPr lang="en-US" sz="2800" b="1" dirty="0"/>
              <a:t>: २:४२ - ४७</a:t>
            </a:r>
            <a:br>
              <a:rPr lang="en-US" sz="2800" b="1" dirty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err="1">
                <a:solidFill>
                  <a:srgbClr val="FF0000"/>
                </a:solidFill>
              </a:rPr>
              <a:t>प्रभु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ने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कहा</a:t>
            </a:r>
            <a:r>
              <a:rPr lang="en-US" sz="2800" b="1" dirty="0">
                <a:solidFill>
                  <a:srgbClr val="FF0000"/>
                </a:solidFill>
              </a:rPr>
              <a:t>, </a:t>
            </a:r>
            <a:r>
              <a:rPr lang="en-US" sz="2800" b="1" dirty="0"/>
              <a:t>" </a:t>
            </a:r>
            <a:r>
              <a:rPr lang="en-US" sz="2800" b="1" dirty="0" err="1"/>
              <a:t>मैं</a:t>
            </a:r>
            <a:r>
              <a:rPr lang="en-US" sz="2800" b="1" dirty="0"/>
              <a:t> </a:t>
            </a:r>
            <a:r>
              <a:rPr lang="en-US" sz="2800" b="1" dirty="0" err="1"/>
              <a:t>तुझे</a:t>
            </a:r>
            <a:r>
              <a:rPr lang="en-US" sz="2800" b="1" dirty="0"/>
              <a:t> </a:t>
            </a:r>
            <a:r>
              <a:rPr lang="en-US" sz="2800" b="1" dirty="0" err="1"/>
              <a:t>बुद्धि</a:t>
            </a:r>
            <a:r>
              <a:rPr lang="en-US" sz="2800" b="1" dirty="0"/>
              <a:t> </a:t>
            </a:r>
            <a:r>
              <a:rPr lang="en-US" sz="2800" b="1" dirty="0" err="1"/>
              <a:t>दूंगा</a:t>
            </a:r>
            <a:r>
              <a:rPr lang="en-US" sz="2800" b="1" dirty="0"/>
              <a:t>, </a:t>
            </a:r>
            <a:r>
              <a:rPr lang="en-US" sz="2800" b="1" dirty="0" err="1"/>
              <a:t>और</a:t>
            </a:r>
            <a:r>
              <a:rPr lang="en-US" sz="2800" b="1" dirty="0"/>
              <a:t> </a:t>
            </a:r>
            <a:r>
              <a:rPr lang="en-US" sz="2800" b="1" dirty="0" err="1"/>
              <a:t>जिस</a:t>
            </a:r>
            <a:r>
              <a:rPr lang="en-US" sz="2800" b="1" dirty="0"/>
              <a:t> </a:t>
            </a:r>
            <a:r>
              <a:rPr lang="en-US" sz="2800" b="1" dirty="0" err="1"/>
              <a:t>मार्ग</a:t>
            </a:r>
            <a:r>
              <a:rPr lang="en-US" sz="2800" b="1" dirty="0"/>
              <a:t> </a:t>
            </a:r>
            <a:r>
              <a:rPr lang="en-US" sz="2800" b="1" dirty="0" err="1"/>
              <a:t>में</a:t>
            </a:r>
            <a:r>
              <a:rPr lang="en-US" sz="2800" b="1" dirty="0"/>
              <a:t> </a:t>
            </a:r>
            <a:r>
              <a:rPr lang="en-US" sz="2800" b="1" dirty="0" err="1"/>
              <a:t>तुझे</a:t>
            </a:r>
            <a:r>
              <a:rPr lang="en-US" sz="2800" b="1" dirty="0"/>
              <a:t> </a:t>
            </a:r>
            <a:r>
              <a:rPr lang="en-US" sz="2800" b="1" dirty="0" err="1"/>
              <a:t>चलना</a:t>
            </a:r>
            <a:r>
              <a:rPr lang="en-US" sz="2800" b="1" dirty="0"/>
              <a:t> </a:t>
            </a:r>
            <a:r>
              <a:rPr lang="en-US" sz="2800" b="1" dirty="0" err="1"/>
              <a:t>होगा</a:t>
            </a:r>
            <a:r>
              <a:rPr lang="en-US" sz="2800" b="1" dirty="0"/>
              <a:t>, </a:t>
            </a:r>
            <a:r>
              <a:rPr lang="en-US" sz="2800" b="1" dirty="0" err="1"/>
              <a:t>उसमे</a:t>
            </a:r>
            <a:r>
              <a:rPr lang="en-US" sz="2800" b="1" dirty="0"/>
              <a:t> </a:t>
            </a:r>
            <a:r>
              <a:rPr lang="en-US" sz="2800" b="1" dirty="0" err="1"/>
              <a:t>तेरी</a:t>
            </a:r>
            <a:r>
              <a:rPr lang="en-US" sz="2800" b="1" dirty="0"/>
              <a:t> </a:t>
            </a:r>
            <a:r>
              <a:rPr lang="en-US" sz="2800" b="1" dirty="0" err="1"/>
              <a:t>अगवाई</a:t>
            </a:r>
            <a:r>
              <a:rPr lang="en-US" sz="2800" b="1" dirty="0"/>
              <a:t> </a:t>
            </a:r>
            <a:r>
              <a:rPr lang="en-US" sz="2800" b="1" dirty="0" err="1"/>
              <a:t>करुंगा</a:t>
            </a:r>
            <a:r>
              <a:rPr lang="en-US" sz="2800" b="1" dirty="0"/>
              <a:t>।" </a:t>
            </a:r>
            <a:r>
              <a:rPr lang="en-US" sz="2800" b="1" dirty="0" err="1"/>
              <a:t>भजन</a:t>
            </a:r>
            <a:r>
              <a:rPr lang="en-US" sz="2800" b="1" dirty="0"/>
              <a:t> </a:t>
            </a:r>
            <a:r>
              <a:rPr lang="en-US" sz="2800" b="1" dirty="0" err="1"/>
              <a:t>संहिता</a:t>
            </a:r>
            <a:r>
              <a:rPr lang="en-US" sz="2800" b="1" dirty="0"/>
              <a:t>: ३२: ८</a:t>
            </a:r>
            <a:br>
              <a:rPr lang="en-US" sz="2800" b="1" dirty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err="1">
                <a:solidFill>
                  <a:srgbClr val="FF0000"/>
                </a:solidFill>
              </a:rPr>
              <a:t>योजना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का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नाम</a:t>
            </a:r>
            <a:r>
              <a:rPr lang="en-US" sz="2800" b="1" dirty="0">
                <a:solidFill>
                  <a:srgbClr val="FF0000"/>
                </a:solidFill>
              </a:rPr>
              <a:t> :- </a:t>
            </a:r>
            <a:r>
              <a:rPr lang="en-US" sz="2800" b="1" dirty="0" err="1"/>
              <a:t>औपरेशन</a:t>
            </a:r>
            <a:r>
              <a:rPr lang="en-US" sz="2800" b="1" dirty="0"/>
              <a:t> </a:t>
            </a:r>
            <a:r>
              <a:rPr lang="en-US" sz="2800" b="1" dirty="0" err="1"/>
              <a:t>एकलीसिअा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err="1">
                <a:solidFill>
                  <a:srgbClr val="FF0000"/>
                </a:solidFill>
              </a:rPr>
              <a:t>उदेश</a:t>
            </a:r>
            <a:r>
              <a:rPr lang="en-US" sz="2800" b="1" dirty="0">
                <a:solidFill>
                  <a:srgbClr val="FF0000"/>
                </a:solidFill>
              </a:rPr>
              <a:t> :- </a:t>
            </a:r>
            <a:r>
              <a:rPr lang="en-US" sz="2800" b="1" dirty="0" err="1"/>
              <a:t>वर्त्तमान</a:t>
            </a:r>
            <a:r>
              <a:rPr lang="en-US" sz="2800" b="1" dirty="0"/>
              <a:t> </a:t>
            </a:r>
            <a:r>
              <a:rPr lang="en-US" sz="2800" b="1" dirty="0" err="1"/>
              <a:t>कलिसिया</a:t>
            </a:r>
            <a:r>
              <a:rPr lang="en-US" sz="2800" b="1" dirty="0"/>
              <a:t> </a:t>
            </a:r>
            <a:r>
              <a:rPr lang="en-US" sz="2800" b="1" dirty="0" err="1"/>
              <a:t>को</a:t>
            </a:r>
            <a:r>
              <a:rPr lang="en-US" sz="2800" b="1" dirty="0"/>
              <a:t> </a:t>
            </a:r>
            <a:r>
              <a:rPr lang="en-US" sz="2800" b="1" dirty="0" err="1"/>
              <a:t>उसके</a:t>
            </a:r>
            <a:r>
              <a:rPr lang="en-US" sz="2800" b="1" dirty="0"/>
              <a:t> </a:t>
            </a:r>
            <a:r>
              <a:rPr lang="en-US" sz="2800" b="1" dirty="0" err="1"/>
              <a:t>मूल</a:t>
            </a:r>
            <a:r>
              <a:rPr lang="en-US" sz="2800" b="1" dirty="0"/>
              <a:t> </a:t>
            </a:r>
            <a:r>
              <a:rPr lang="en-US" sz="2800" b="1" dirty="0" err="1"/>
              <a:t>रूप</a:t>
            </a:r>
            <a:r>
              <a:rPr lang="en-US" sz="2800" b="1" dirty="0"/>
              <a:t> </a:t>
            </a:r>
            <a:r>
              <a:rPr lang="en-US" sz="2800" b="1" dirty="0" err="1"/>
              <a:t>और</a:t>
            </a:r>
            <a:r>
              <a:rPr lang="en-US" sz="2800" b="1" dirty="0"/>
              <a:t> </a:t>
            </a:r>
            <a:r>
              <a:rPr lang="en-US" sz="2800" b="1" dirty="0" err="1"/>
              <a:t>प्रेम</a:t>
            </a:r>
            <a:r>
              <a:rPr lang="en-US" sz="2800" b="1" dirty="0"/>
              <a:t> </a:t>
            </a:r>
            <a:r>
              <a:rPr lang="en-US" sz="2800" b="1" dirty="0" err="1"/>
              <a:t>में</a:t>
            </a:r>
            <a:r>
              <a:rPr lang="en-US" sz="2800" b="1" dirty="0"/>
              <a:t> </a:t>
            </a:r>
            <a:r>
              <a:rPr lang="en-US" sz="2800" b="1" dirty="0" err="1"/>
              <a:t>पुनःस्थापित</a:t>
            </a:r>
            <a:r>
              <a:rPr lang="en-US" sz="2800" b="1" dirty="0"/>
              <a:t> </a:t>
            </a:r>
            <a:r>
              <a:rPr lang="en-US" sz="2800" b="1" dirty="0" err="1"/>
              <a:t>करना</a:t>
            </a:r>
            <a:r>
              <a:rPr lang="en-US" sz="2800" b="1" dirty="0"/>
              <a:t>।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1"/>
            <a:ext cx="8382000" cy="68788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dirty="0" err="1">
                <a:solidFill>
                  <a:srgbClr val="FF0000"/>
                </a:solidFill>
              </a:rPr>
              <a:t>विधि</a:t>
            </a:r>
            <a:r>
              <a:rPr lang="en-US" sz="2100" b="1" dirty="0">
                <a:solidFill>
                  <a:srgbClr val="FF0000"/>
                </a:solidFill>
              </a:rPr>
              <a:t> :-</a:t>
            </a:r>
            <a:r>
              <a:rPr lang="en-US" sz="2100" b="1" dirty="0"/>
              <a:t/>
            </a:r>
            <a:br>
              <a:rPr lang="en-US" sz="2100" b="1" dirty="0"/>
            </a:br>
            <a:r>
              <a:rPr lang="en-US" sz="2100" b="1" dirty="0"/>
              <a:t>१. </a:t>
            </a:r>
            <a:r>
              <a:rPr lang="en-US" sz="2100" b="1" dirty="0" err="1"/>
              <a:t>हर</a:t>
            </a:r>
            <a:r>
              <a:rPr lang="en-US" sz="2100" b="1" dirty="0"/>
              <a:t> </a:t>
            </a:r>
            <a:r>
              <a:rPr lang="en-US" sz="2100" b="1" dirty="0" err="1"/>
              <a:t>एक</a:t>
            </a:r>
            <a:r>
              <a:rPr lang="en-US" sz="2100" b="1" dirty="0"/>
              <a:t> </a:t>
            </a:r>
            <a:r>
              <a:rPr lang="en-US" sz="2100" b="1" dirty="0" err="1"/>
              <a:t>विशवासी</a:t>
            </a:r>
            <a:r>
              <a:rPr lang="en-US" sz="2100" b="1" dirty="0"/>
              <a:t> </a:t>
            </a:r>
            <a:r>
              <a:rPr lang="en-US" sz="2100" b="1" dirty="0" err="1"/>
              <a:t>को</a:t>
            </a:r>
            <a:r>
              <a:rPr lang="en-US" sz="2100" b="1" dirty="0"/>
              <a:t> </a:t>
            </a:r>
            <a:r>
              <a:rPr lang="en-US" sz="2100" b="1" dirty="0" err="1"/>
              <a:t>सेवकाई</a:t>
            </a:r>
            <a:r>
              <a:rPr lang="en-US" sz="2100" b="1" dirty="0"/>
              <a:t> </a:t>
            </a:r>
            <a:r>
              <a:rPr lang="en-US" sz="2100" b="1" dirty="0" err="1"/>
              <a:t>करने</a:t>
            </a:r>
            <a:r>
              <a:rPr lang="en-US" sz="2100" b="1" dirty="0"/>
              <a:t> </a:t>
            </a:r>
            <a:r>
              <a:rPr lang="en-US" sz="2100" b="1" dirty="0" err="1"/>
              <a:t>के</a:t>
            </a:r>
            <a:r>
              <a:rPr lang="en-US" sz="2100" b="1" dirty="0"/>
              <a:t> </a:t>
            </a:r>
            <a:r>
              <a:rPr lang="en-US" sz="2100" b="1" dirty="0" err="1"/>
              <a:t>लिए</a:t>
            </a:r>
            <a:r>
              <a:rPr lang="en-US" sz="2100" b="1" dirty="0"/>
              <a:t> </a:t>
            </a:r>
            <a:r>
              <a:rPr lang="en-US" sz="2100" b="1" dirty="0" err="1"/>
              <a:t>उसे</a:t>
            </a:r>
            <a:r>
              <a:rPr lang="en-US" sz="2100" b="1" dirty="0"/>
              <a:t> </a:t>
            </a:r>
            <a:r>
              <a:rPr lang="en-US" sz="2100" b="1" dirty="0" err="1"/>
              <a:t>पवित्र</a:t>
            </a:r>
            <a:r>
              <a:rPr lang="en-US" sz="2100" b="1" dirty="0"/>
              <a:t> </a:t>
            </a:r>
            <a:r>
              <a:rPr lang="en-US" sz="2100" b="1" dirty="0" err="1"/>
              <a:t>आत्मा</a:t>
            </a:r>
            <a:r>
              <a:rPr lang="en-US" sz="2100" b="1" dirty="0"/>
              <a:t> </a:t>
            </a:r>
            <a:r>
              <a:rPr lang="en-US" sz="2100" b="1" dirty="0" err="1"/>
              <a:t>द्वारा</a:t>
            </a:r>
            <a:r>
              <a:rPr lang="en-US" sz="2100" b="1" dirty="0"/>
              <a:t> </a:t>
            </a:r>
            <a:r>
              <a:rPr lang="en-US" sz="2100" b="1" dirty="0" err="1"/>
              <a:t>दिए</a:t>
            </a:r>
            <a:r>
              <a:rPr lang="en-US" sz="2100" b="1" dirty="0"/>
              <a:t> </a:t>
            </a:r>
            <a:r>
              <a:rPr lang="en-US" sz="2100" b="1" dirty="0" err="1"/>
              <a:t>गए</a:t>
            </a:r>
            <a:r>
              <a:rPr lang="en-US" sz="2100" b="1" dirty="0"/>
              <a:t> </a:t>
            </a:r>
            <a:r>
              <a:rPr lang="en-US" sz="2100" b="1" dirty="0" err="1"/>
              <a:t>वरदानों</a:t>
            </a:r>
            <a:r>
              <a:rPr lang="en-US" sz="2100" b="1" dirty="0"/>
              <a:t> </a:t>
            </a:r>
            <a:r>
              <a:rPr lang="en-US" sz="2100" b="1" dirty="0" err="1"/>
              <a:t>का</a:t>
            </a:r>
            <a:r>
              <a:rPr lang="en-US" sz="2100" b="1" dirty="0"/>
              <a:t> </a:t>
            </a:r>
            <a:r>
              <a:rPr lang="en-US" sz="2100" b="1" dirty="0" err="1"/>
              <a:t>अधिकार</a:t>
            </a:r>
            <a:r>
              <a:rPr lang="en-US" sz="2100" b="1" dirty="0"/>
              <a:t> </a:t>
            </a:r>
            <a:r>
              <a:rPr lang="en-US" sz="2100" b="1" dirty="0" err="1"/>
              <a:t>के</a:t>
            </a:r>
            <a:r>
              <a:rPr lang="en-US" sz="2100" b="1" dirty="0"/>
              <a:t> </a:t>
            </a:r>
            <a:r>
              <a:rPr lang="en-US" sz="2100" b="1" dirty="0" err="1"/>
              <a:t>साथ</a:t>
            </a:r>
            <a:r>
              <a:rPr lang="en-US" sz="2100" b="1" dirty="0"/>
              <a:t> </a:t>
            </a:r>
            <a:r>
              <a:rPr lang="en-US" sz="2100" b="1" dirty="0" err="1"/>
              <a:t>प्रयोग</a:t>
            </a:r>
            <a:r>
              <a:rPr lang="en-US" sz="2100" b="1" dirty="0"/>
              <a:t> </a:t>
            </a:r>
            <a:r>
              <a:rPr lang="en-US" sz="2100" b="1" dirty="0" err="1"/>
              <a:t>करना</a:t>
            </a:r>
            <a:r>
              <a:rPr lang="en-US" sz="2100" b="1" dirty="0"/>
              <a:t> </a:t>
            </a:r>
            <a:r>
              <a:rPr lang="en-US" sz="2100" b="1" dirty="0" err="1"/>
              <a:t>सिखाया</a:t>
            </a:r>
            <a:r>
              <a:rPr lang="en-US" sz="2100" b="1" dirty="0"/>
              <a:t> </a:t>
            </a:r>
            <a:r>
              <a:rPr lang="en-US" sz="2100" b="1" dirty="0" err="1"/>
              <a:t>जाये</a:t>
            </a:r>
            <a:r>
              <a:rPr lang="en-US" sz="2100" b="1" dirty="0" smtClean="0"/>
              <a:t>।</a:t>
            </a:r>
          </a:p>
          <a:p>
            <a:endParaRPr lang="en-US" sz="2100" b="1" dirty="0"/>
          </a:p>
          <a:p>
            <a:r>
              <a:rPr lang="en-US" sz="2100" b="1" dirty="0"/>
              <a:t>२. </a:t>
            </a:r>
            <a:r>
              <a:rPr lang="en-US" sz="2100" b="1" dirty="0" err="1"/>
              <a:t>हर</a:t>
            </a:r>
            <a:r>
              <a:rPr lang="en-US" sz="2100" b="1" dirty="0"/>
              <a:t> </a:t>
            </a:r>
            <a:r>
              <a:rPr lang="en-US" sz="2100" b="1" dirty="0" err="1"/>
              <a:t>कलिसिया</a:t>
            </a:r>
            <a:r>
              <a:rPr lang="en-US" sz="2100" b="1" dirty="0"/>
              <a:t> </a:t>
            </a:r>
            <a:r>
              <a:rPr lang="en-US" sz="2100" b="1" dirty="0" err="1"/>
              <a:t>में</a:t>
            </a:r>
            <a:r>
              <a:rPr lang="en-US" sz="2100" b="1" dirty="0"/>
              <a:t> </a:t>
            </a:r>
            <a:r>
              <a:rPr lang="en-US" sz="2100" b="1" dirty="0" err="1"/>
              <a:t>वरदानों</a:t>
            </a:r>
            <a:r>
              <a:rPr lang="en-US" sz="2100" b="1" dirty="0"/>
              <a:t> </a:t>
            </a:r>
            <a:r>
              <a:rPr lang="en-US" sz="2100" b="1" dirty="0" err="1"/>
              <a:t>के</a:t>
            </a:r>
            <a:r>
              <a:rPr lang="en-US" sz="2100" b="1" dirty="0"/>
              <a:t> </a:t>
            </a:r>
            <a:r>
              <a:rPr lang="en-US" sz="2100" b="1" dirty="0" err="1"/>
              <a:t>शिक्षण</a:t>
            </a:r>
            <a:r>
              <a:rPr lang="en-US" sz="2100" b="1" dirty="0"/>
              <a:t> </a:t>
            </a:r>
            <a:r>
              <a:rPr lang="en-US" sz="2100" b="1" dirty="0" err="1"/>
              <a:t>संस्थान</a:t>
            </a:r>
            <a:r>
              <a:rPr lang="en-US" sz="2100" b="1" dirty="0"/>
              <a:t> </a:t>
            </a:r>
            <a:r>
              <a:rPr lang="en-US" sz="2100" b="1" dirty="0" err="1"/>
              <a:t>शुरू</a:t>
            </a:r>
            <a:r>
              <a:rPr lang="en-US" sz="2100" b="1" dirty="0"/>
              <a:t> </a:t>
            </a:r>
            <a:r>
              <a:rPr lang="en-US" sz="2100" b="1" dirty="0" err="1"/>
              <a:t>किये</a:t>
            </a:r>
            <a:r>
              <a:rPr lang="en-US" sz="2100" b="1" dirty="0"/>
              <a:t> </a:t>
            </a:r>
            <a:r>
              <a:rPr lang="en-US" sz="2100" b="1" dirty="0" err="1"/>
              <a:t>जाये</a:t>
            </a:r>
            <a:r>
              <a:rPr lang="en-US" sz="2100" b="1" dirty="0"/>
              <a:t>। </a:t>
            </a:r>
            <a:r>
              <a:rPr lang="en-US" sz="2100" b="1" dirty="0" err="1"/>
              <a:t>विश्वासियो</a:t>
            </a:r>
            <a:r>
              <a:rPr lang="en-US" sz="2100" b="1" dirty="0"/>
              <a:t> </a:t>
            </a:r>
            <a:r>
              <a:rPr lang="en-US" sz="2100" b="1" dirty="0" err="1"/>
              <a:t>के</a:t>
            </a:r>
            <a:r>
              <a:rPr lang="en-US" sz="2100" b="1" dirty="0"/>
              <a:t> </a:t>
            </a:r>
            <a:r>
              <a:rPr lang="en-US" sz="2100" b="1" dirty="0" err="1"/>
              <a:t>वरदानों</a:t>
            </a:r>
            <a:r>
              <a:rPr lang="en-US" sz="2100" b="1" dirty="0"/>
              <a:t> </a:t>
            </a:r>
            <a:r>
              <a:rPr lang="en-US" sz="2100" b="1" dirty="0" err="1"/>
              <a:t>को</a:t>
            </a:r>
            <a:r>
              <a:rPr lang="en-US" sz="2100" b="1" dirty="0"/>
              <a:t> </a:t>
            </a:r>
            <a:r>
              <a:rPr lang="en-US" sz="2100" b="1" dirty="0" err="1"/>
              <a:t>पह्चानना</a:t>
            </a:r>
            <a:r>
              <a:rPr lang="en-US" sz="2100" b="1" dirty="0"/>
              <a:t> </a:t>
            </a:r>
            <a:r>
              <a:rPr lang="en-US" sz="2100" b="1" dirty="0" err="1"/>
              <a:t>चाहिए</a:t>
            </a:r>
            <a:r>
              <a:rPr lang="en-US" sz="2100" b="1" dirty="0"/>
              <a:t> </a:t>
            </a:r>
            <a:r>
              <a:rPr lang="en-US" sz="2100" b="1" dirty="0" err="1"/>
              <a:t>और</a:t>
            </a:r>
            <a:r>
              <a:rPr lang="en-US" sz="2100" b="1" dirty="0"/>
              <a:t> </a:t>
            </a:r>
            <a:r>
              <a:rPr lang="en-US" sz="2100" b="1" dirty="0" err="1"/>
              <a:t>उन्हें</a:t>
            </a:r>
            <a:r>
              <a:rPr lang="en-US" sz="2100" b="1" dirty="0"/>
              <a:t> </a:t>
            </a:r>
            <a:r>
              <a:rPr lang="en-US" sz="2100" b="1" dirty="0" err="1"/>
              <a:t>प्रयोग</a:t>
            </a:r>
            <a:r>
              <a:rPr lang="en-US" sz="2100" b="1" dirty="0"/>
              <a:t> </a:t>
            </a:r>
            <a:r>
              <a:rPr lang="en-US" sz="2100" b="1" dirty="0" err="1"/>
              <a:t>करना</a:t>
            </a:r>
            <a:r>
              <a:rPr lang="en-US" sz="2100" b="1" dirty="0"/>
              <a:t> </a:t>
            </a:r>
            <a:r>
              <a:rPr lang="en-US" sz="2100" b="1" dirty="0" err="1"/>
              <a:t>सिखाया</a:t>
            </a:r>
            <a:r>
              <a:rPr lang="en-US" sz="2100" b="1" dirty="0"/>
              <a:t> </a:t>
            </a:r>
            <a:r>
              <a:rPr lang="en-US" sz="2100" b="1" dirty="0" err="1"/>
              <a:t>जाये</a:t>
            </a:r>
            <a:r>
              <a:rPr lang="en-US" sz="2100" b="1" dirty="0"/>
              <a:t> </a:t>
            </a:r>
            <a:r>
              <a:rPr lang="en-US" sz="2100" b="1" dirty="0" err="1"/>
              <a:t>और</a:t>
            </a:r>
            <a:r>
              <a:rPr lang="en-US" sz="2100" b="1" dirty="0"/>
              <a:t> </a:t>
            </a:r>
            <a:r>
              <a:rPr lang="en-US" sz="2100" b="1" dirty="0" err="1"/>
              <a:t>उन्हें</a:t>
            </a:r>
            <a:r>
              <a:rPr lang="en-US" sz="2100" b="1" dirty="0"/>
              <a:t> </a:t>
            </a:r>
            <a:r>
              <a:rPr lang="en-US" sz="2100" b="1" dirty="0" err="1"/>
              <a:t>अभिषेक</a:t>
            </a:r>
            <a:r>
              <a:rPr lang="en-US" sz="2100" b="1" dirty="0"/>
              <a:t> </a:t>
            </a:r>
            <a:r>
              <a:rPr lang="en-US" sz="2100" b="1" dirty="0" err="1"/>
              <a:t>करें</a:t>
            </a:r>
            <a:r>
              <a:rPr lang="en-US" sz="2100" b="1" dirty="0"/>
              <a:t> </a:t>
            </a:r>
            <a:r>
              <a:rPr lang="en-US" sz="2100" b="1" dirty="0" err="1"/>
              <a:t>ताकि</a:t>
            </a:r>
            <a:r>
              <a:rPr lang="en-US" sz="2100" b="1" dirty="0"/>
              <a:t> </a:t>
            </a:r>
            <a:r>
              <a:rPr lang="en-US" sz="2100" b="1" dirty="0" err="1"/>
              <a:t>वह</a:t>
            </a:r>
            <a:r>
              <a:rPr lang="en-US" sz="2100" b="1" dirty="0"/>
              <a:t> </a:t>
            </a:r>
            <a:r>
              <a:rPr lang="en-US" sz="2100" b="1" dirty="0" err="1"/>
              <a:t>उन</a:t>
            </a:r>
            <a:r>
              <a:rPr lang="en-US" sz="2100" b="1" dirty="0"/>
              <a:t> </a:t>
            </a:r>
            <a:r>
              <a:rPr lang="en-US" sz="2100" b="1" dirty="0" err="1"/>
              <a:t>वरदानों</a:t>
            </a:r>
            <a:r>
              <a:rPr lang="en-US" sz="2100" b="1" dirty="0"/>
              <a:t> </a:t>
            </a:r>
            <a:r>
              <a:rPr lang="en-US" sz="2100" b="1" dirty="0" err="1"/>
              <a:t>को</a:t>
            </a:r>
            <a:r>
              <a:rPr lang="en-US" sz="2100" b="1" dirty="0"/>
              <a:t> </a:t>
            </a:r>
            <a:r>
              <a:rPr lang="en-US" sz="2100" b="1" dirty="0" err="1"/>
              <a:t>अपने</a:t>
            </a:r>
            <a:r>
              <a:rPr lang="en-US" sz="2100" b="1" dirty="0"/>
              <a:t> </a:t>
            </a:r>
            <a:r>
              <a:rPr lang="en-US" sz="2100" b="1" dirty="0" err="1"/>
              <a:t>सेवकाई</a:t>
            </a:r>
            <a:r>
              <a:rPr lang="en-US" sz="2100" b="1" dirty="0"/>
              <a:t> </a:t>
            </a:r>
            <a:r>
              <a:rPr lang="en-US" sz="2100" b="1" dirty="0" err="1"/>
              <a:t>कार्यस्थल</a:t>
            </a:r>
            <a:r>
              <a:rPr lang="en-US" sz="2100" b="1" dirty="0"/>
              <a:t> </a:t>
            </a:r>
            <a:r>
              <a:rPr lang="en-US" sz="2100" b="1" dirty="0" err="1"/>
              <a:t>में</a:t>
            </a:r>
            <a:r>
              <a:rPr lang="en-US" sz="2100" b="1" dirty="0"/>
              <a:t>  </a:t>
            </a:r>
            <a:r>
              <a:rPr lang="en-US" sz="2100" b="1" dirty="0" err="1"/>
              <a:t>उत्तम</a:t>
            </a:r>
            <a:r>
              <a:rPr lang="en-US" sz="2100" b="1" dirty="0"/>
              <a:t> </a:t>
            </a:r>
            <a:r>
              <a:rPr lang="en-US" sz="2100" b="1" dirty="0" err="1"/>
              <a:t>रूप</a:t>
            </a:r>
            <a:r>
              <a:rPr lang="en-US" sz="2100" b="1" dirty="0"/>
              <a:t> </a:t>
            </a:r>
            <a:r>
              <a:rPr lang="en-US" sz="2100" b="1" dirty="0" err="1"/>
              <a:t>से</a:t>
            </a:r>
            <a:r>
              <a:rPr lang="en-US" sz="2100" b="1" dirty="0"/>
              <a:t> </a:t>
            </a:r>
            <a:r>
              <a:rPr lang="en-US" sz="2100" b="1" dirty="0" err="1"/>
              <a:t>प्रयोग</a:t>
            </a:r>
            <a:r>
              <a:rPr lang="en-US" sz="2100" b="1" dirty="0"/>
              <a:t> </a:t>
            </a:r>
            <a:r>
              <a:rPr lang="en-US" sz="2100" b="1" dirty="0" err="1"/>
              <a:t>कर</a:t>
            </a:r>
            <a:r>
              <a:rPr lang="en-US" sz="2100" b="1" dirty="0"/>
              <a:t> </a:t>
            </a:r>
            <a:r>
              <a:rPr lang="en-US" sz="2100" b="1" dirty="0" err="1"/>
              <a:t>सकें</a:t>
            </a:r>
            <a:r>
              <a:rPr lang="en-US" sz="2100" b="1" dirty="0" smtClean="0"/>
              <a:t>।</a:t>
            </a:r>
          </a:p>
          <a:p>
            <a:endParaRPr lang="en-US" sz="2100" b="1" dirty="0"/>
          </a:p>
          <a:p>
            <a:r>
              <a:rPr lang="en-US" sz="2100" b="1" dirty="0"/>
              <a:t>३. </a:t>
            </a:r>
            <a:r>
              <a:rPr lang="en-US" sz="2100" b="1" dirty="0" err="1"/>
              <a:t>हर</a:t>
            </a:r>
            <a:r>
              <a:rPr lang="en-US" sz="2100" b="1" dirty="0"/>
              <a:t> </a:t>
            </a:r>
            <a:r>
              <a:rPr lang="en-US" sz="2100" b="1" dirty="0" err="1"/>
              <a:t>कलिसिया</a:t>
            </a:r>
            <a:r>
              <a:rPr lang="en-US" sz="2100" b="1" dirty="0"/>
              <a:t> </a:t>
            </a:r>
            <a:r>
              <a:rPr lang="en-US" sz="2100" b="1" dirty="0" err="1"/>
              <a:t>विश्वासियों</a:t>
            </a:r>
            <a:r>
              <a:rPr lang="en-US" sz="2100" b="1" dirty="0"/>
              <a:t> </a:t>
            </a:r>
            <a:r>
              <a:rPr lang="en-US" sz="2100" b="1" dirty="0" err="1"/>
              <a:t>को</a:t>
            </a:r>
            <a:r>
              <a:rPr lang="en-US" sz="2100" b="1" dirty="0"/>
              <a:t> </a:t>
            </a:r>
            <a:r>
              <a:rPr lang="en-US" sz="2100" b="1" dirty="0" err="1"/>
              <a:t>हर</a:t>
            </a:r>
            <a:r>
              <a:rPr lang="en-US" sz="2100" b="1" dirty="0"/>
              <a:t> </a:t>
            </a:r>
            <a:r>
              <a:rPr lang="en-US" sz="2100" b="1" dirty="0" err="1"/>
              <a:t>साधनों</a:t>
            </a:r>
            <a:r>
              <a:rPr lang="en-US" sz="2100" b="1" dirty="0"/>
              <a:t> </a:t>
            </a:r>
            <a:r>
              <a:rPr lang="en-US" sz="2100" b="1" dirty="0" err="1"/>
              <a:t>से</a:t>
            </a:r>
            <a:r>
              <a:rPr lang="en-US" sz="2100" b="1" dirty="0"/>
              <a:t> </a:t>
            </a:r>
            <a:r>
              <a:rPr lang="en-US" sz="2100" b="1" dirty="0" err="1"/>
              <a:t>प्रोत्साहित</a:t>
            </a:r>
            <a:r>
              <a:rPr lang="en-US" sz="2100" b="1" dirty="0"/>
              <a:t> </a:t>
            </a:r>
            <a:r>
              <a:rPr lang="en-US" sz="2100" b="1" dirty="0" err="1"/>
              <a:t>करे</a:t>
            </a:r>
            <a:r>
              <a:rPr lang="en-US" sz="2100" b="1" dirty="0"/>
              <a:t> ( </a:t>
            </a:r>
            <a:r>
              <a:rPr lang="en-US" sz="2100" b="1" dirty="0" err="1"/>
              <a:t>जैसे</a:t>
            </a:r>
            <a:r>
              <a:rPr lang="en-US" sz="2100" b="1" dirty="0"/>
              <a:t> </a:t>
            </a:r>
            <a:r>
              <a:rPr lang="en-US" sz="2100" b="1" dirty="0" err="1"/>
              <a:t>इमारत</a:t>
            </a:r>
            <a:r>
              <a:rPr lang="en-US" sz="2100" b="1" dirty="0"/>
              <a:t>, </a:t>
            </a:r>
            <a:r>
              <a:rPr lang="en-US" sz="2100" b="1" dirty="0" err="1"/>
              <a:t>वित्तिय</a:t>
            </a:r>
            <a:r>
              <a:rPr lang="en-US" sz="2100" b="1" dirty="0"/>
              <a:t> </a:t>
            </a:r>
            <a:r>
              <a:rPr lang="en-US" sz="2100" b="1" dirty="0" err="1"/>
              <a:t>और</a:t>
            </a:r>
            <a:r>
              <a:rPr lang="en-US" sz="2100" b="1" dirty="0"/>
              <a:t> </a:t>
            </a:r>
            <a:r>
              <a:rPr lang="en-US" sz="2100" b="1" dirty="0" err="1"/>
              <a:t>जिन</a:t>
            </a:r>
            <a:r>
              <a:rPr lang="en-US" sz="2100" b="1" dirty="0"/>
              <a:t> </a:t>
            </a:r>
            <a:r>
              <a:rPr lang="en-US" sz="2100" b="1" dirty="0" err="1"/>
              <a:t>सेवकों</a:t>
            </a:r>
            <a:r>
              <a:rPr lang="en-US" sz="2100" b="1" dirty="0"/>
              <a:t> </a:t>
            </a:r>
            <a:r>
              <a:rPr lang="en-US" sz="2100" b="1" dirty="0" err="1"/>
              <a:t>को</a:t>
            </a:r>
            <a:r>
              <a:rPr lang="en-US" sz="2100" b="1" dirty="0"/>
              <a:t> </a:t>
            </a:r>
            <a:r>
              <a:rPr lang="en-US" sz="2100" b="1" dirty="0" err="1"/>
              <a:t>वरदानों</a:t>
            </a:r>
            <a:r>
              <a:rPr lang="en-US" sz="2100" b="1" dirty="0"/>
              <a:t> </a:t>
            </a:r>
            <a:r>
              <a:rPr lang="en-US" sz="2100" b="1" dirty="0" err="1"/>
              <a:t>में</a:t>
            </a:r>
            <a:r>
              <a:rPr lang="en-US" sz="2100" b="1" dirty="0"/>
              <a:t> </a:t>
            </a:r>
            <a:r>
              <a:rPr lang="en-US" sz="2100" b="1" dirty="0" err="1"/>
              <a:t>उपलब्धी</a:t>
            </a:r>
            <a:r>
              <a:rPr lang="en-US" sz="2100" b="1" dirty="0"/>
              <a:t> </a:t>
            </a:r>
            <a:r>
              <a:rPr lang="en-US" sz="2100" b="1" dirty="0" err="1"/>
              <a:t>है</a:t>
            </a:r>
            <a:r>
              <a:rPr lang="en-US" sz="2100" b="1" dirty="0"/>
              <a:t>, </a:t>
            </a:r>
            <a:r>
              <a:rPr lang="en-US" sz="2100" b="1" dirty="0" err="1"/>
              <a:t>उसमे</a:t>
            </a:r>
            <a:r>
              <a:rPr lang="en-US" sz="2100" b="1" dirty="0"/>
              <a:t> </a:t>
            </a:r>
            <a:r>
              <a:rPr lang="en-US" sz="2100" b="1" dirty="0" err="1"/>
              <a:t>सहयोग</a:t>
            </a:r>
            <a:r>
              <a:rPr lang="en-US" sz="2100" b="1" dirty="0"/>
              <a:t> </a:t>
            </a:r>
            <a:r>
              <a:rPr lang="en-US" sz="2100" b="1" dirty="0" err="1"/>
              <a:t>देना</a:t>
            </a:r>
            <a:r>
              <a:rPr lang="en-US" sz="2100" b="1" dirty="0"/>
              <a:t>।) </a:t>
            </a:r>
            <a:r>
              <a:rPr lang="en-US" sz="2100" b="1" dirty="0" err="1"/>
              <a:t>कलिसिया</a:t>
            </a:r>
            <a:r>
              <a:rPr lang="en-US" sz="2100" b="1" dirty="0"/>
              <a:t> </a:t>
            </a:r>
            <a:r>
              <a:rPr lang="en-US" sz="2100" b="1" dirty="0" err="1"/>
              <a:t>से</a:t>
            </a:r>
            <a:r>
              <a:rPr lang="en-US" sz="2100" b="1" dirty="0"/>
              <a:t> </a:t>
            </a:r>
            <a:r>
              <a:rPr lang="en-US" sz="2100" b="1" dirty="0" err="1"/>
              <a:t>हमारा</a:t>
            </a:r>
            <a:r>
              <a:rPr lang="en-US" sz="2100" b="1" dirty="0"/>
              <a:t> </a:t>
            </a:r>
            <a:r>
              <a:rPr lang="en-US" sz="2100" b="1" dirty="0" err="1"/>
              <a:t>मतलब</a:t>
            </a:r>
            <a:r>
              <a:rPr lang="en-US" sz="2100" b="1" dirty="0"/>
              <a:t> </a:t>
            </a:r>
            <a:r>
              <a:rPr lang="en-US" sz="2100" b="1" dirty="0" err="1"/>
              <a:t>केवल</a:t>
            </a:r>
            <a:r>
              <a:rPr lang="en-US" sz="2100" b="1" dirty="0"/>
              <a:t> </a:t>
            </a:r>
            <a:r>
              <a:rPr lang="en-US" sz="2100" b="1" dirty="0" err="1"/>
              <a:t>इमारत</a:t>
            </a:r>
            <a:r>
              <a:rPr lang="en-US" sz="2100" b="1" dirty="0"/>
              <a:t> </a:t>
            </a:r>
            <a:r>
              <a:rPr lang="en-US" sz="2100" b="1" dirty="0" err="1"/>
              <a:t>नहीं</a:t>
            </a:r>
            <a:r>
              <a:rPr lang="en-US" sz="2100" b="1" dirty="0"/>
              <a:t>, </a:t>
            </a:r>
            <a:r>
              <a:rPr lang="en-US" sz="2100" b="1" dirty="0" err="1"/>
              <a:t>परन्तु</a:t>
            </a:r>
            <a:r>
              <a:rPr lang="en-US" sz="2100" b="1" dirty="0"/>
              <a:t>- </a:t>
            </a:r>
            <a:r>
              <a:rPr lang="en-US" sz="2100" b="1" dirty="0" err="1"/>
              <a:t>विश्वासी</a:t>
            </a:r>
            <a:r>
              <a:rPr lang="en-US" sz="2100" b="1" dirty="0"/>
              <a:t>, </a:t>
            </a:r>
            <a:r>
              <a:rPr lang="en-US" sz="2100" b="1" dirty="0" err="1"/>
              <a:t>पास्टर</a:t>
            </a:r>
            <a:r>
              <a:rPr lang="en-US" sz="2100" b="1" dirty="0"/>
              <a:t>, </a:t>
            </a:r>
            <a:r>
              <a:rPr lang="en-US" sz="2100" b="1" dirty="0" err="1"/>
              <a:t>कलिसिया</a:t>
            </a:r>
            <a:r>
              <a:rPr lang="en-US" sz="2100" b="1" dirty="0"/>
              <a:t> </a:t>
            </a:r>
            <a:r>
              <a:rPr lang="en-US" sz="2100" b="1" dirty="0" err="1"/>
              <a:t>के</a:t>
            </a:r>
            <a:r>
              <a:rPr lang="en-US" sz="2100" b="1" dirty="0"/>
              <a:t> </a:t>
            </a:r>
            <a:r>
              <a:rPr lang="en-US" sz="2100" b="1" dirty="0" err="1"/>
              <a:t>बुजुर्ग</a:t>
            </a:r>
            <a:r>
              <a:rPr lang="en-US" sz="2100" b="1" dirty="0"/>
              <a:t>, </a:t>
            </a:r>
            <a:r>
              <a:rPr lang="en-US" sz="2100" b="1" dirty="0" err="1"/>
              <a:t>अध्यक्ष</a:t>
            </a:r>
            <a:r>
              <a:rPr lang="en-US" sz="2100" b="1" dirty="0"/>
              <a:t>, </a:t>
            </a:r>
            <a:r>
              <a:rPr lang="en-US" sz="2100" b="1" dirty="0" err="1"/>
              <a:t>सेवक</a:t>
            </a:r>
            <a:r>
              <a:rPr lang="en-US" sz="2100" b="1" dirty="0"/>
              <a:t>, </a:t>
            </a:r>
            <a:r>
              <a:rPr lang="en-US" sz="2100" b="1" dirty="0" err="1"/>
              <a:t>भविष्यवक्ता</a:t>
            </a:r>
            <a:r>
              <a:rPr lang="en-US" sz="2100" b="1" dirty="0"/>
              <a:t>, </a:t>
            </a:r>
            <a:r>
              <a:rPr lang="en-US" sz="2100" b="1" dirty="0" err="1"/>
              <a:t>सुसमाचार</a:t>
            </a:r>
            <a:r>
              <a:rPr lang="en-US" sz="2100" b="1" dirty="0"/>
              <a:t> </a:t>
            </a:r>
            <a:r>
              <a:rPr lang="en-US" sz="2100" b="1" dirty="0" err="1"/>
              <a:t>सुनाने</a:t>
            </a:r>
            <a:r>
              <a:rPr lang="en-US" sz="2100" b="1" dirty="0"/>
              <a:t> </a:t>
            </a:r>
            <a:r>
              <a:rPr lang="en-US" sz="2100" b="1" dirty="0" err="1"/>
              <a:t>वाले</a:t>
            </a:r>
            <a:r>
              <a:rPr lang="en-US" sz="2100" b="1" dirty="0"/>
              <a:t>, </a:t>
            </a:r>
            <a:r>
              <a:rPr lang="en-US" sz="2100" b="1" dirty="0" err="1"/>
              <a:t>आदि</a:t>
            </a:r>
            <a:r>
              <a:rPr lang="en-US" sz="2100" b="1" dirty="0"/>
              <a:t>, </a:t>
            </a:r>
            <a:r>
              <a:rPr lang="en-US" sz="2100" b="1" dirty="0" err="1"/>
              <a:t>सब</a:t>
            </a:r>
            <a:r>
              <a:rPr lang="en-US" sz="2100" b="1" dirty="0"/>
              <a:t> </a:t>
            </a:r>
            <a:r>
              <a:rPr lang="en-US" sz="2100" b="1" dirty="0" err="1"/>
              <a:t>इस</a:t>
            </a:r>
            <a:r>
              <a:rPr lang="en-US" sz="2100" b="1" dirty="0"/>
              <a:t> </a:t>
            </a:r>
            <a:r>
              <a:rPr lang="en-US" sz="2100" b="1" dirty="0" err="1"/>
              <a:t>श्रेणी</a:t>
            </a:r>
            <a:r>
              <a:rPr lang="en-US" sz="2100" b="1" dirty="0"/>
              <a:t> </a:t>
            </a:r>
            <a:r>
              <a:rPr lang="en-US" sz="2100" b="1" dirty="0" err="1"/>
              <a:t>में</a:t>
            </a:r>
            <a:r>
              <a:rPr lang="en-US" sz="2100" b="1" dirty="0"/>
              <a:t> </a:t>
            </a:r>
            <a:r>
              <a:rPr lang="en-US" sz="2100" b="1" dirty="0" err="1"/>
              <a:t>आते</a:t>
            </a:r>
            <a:r>
              <a:rPr lang="en-US" sz="2100" b="1" dirty="0"/>
              <a:t> </a:t>
            </a:r>
            <a:r>
              <a:rPr lang="en-US" sz="2100" b="1" dirty="0" err="1"/>
              <a:t>हैंा</a:t>
            </a:r>
            <a:r>
              <a:rPr lang="en-US" sz="2100" b="1" dirty="0"/>
              <a:t/>
            </a:r>
            <a:br>
              <a:rPr lang="en-US" sz="2100" b="1" dirty="0"/>
            </a:br>
            <a:r>
              <a:rPr lang="en-US" sz="2100" b="1" dirty="0" err="1"/>
              <a:t>प्रभु</a:t>
            </a:r>
            <a:r>
              <a:rPr lang="en-US" sz="2100" b="1" dirty="0"/>
              <a:t> </a:t>
            </a:r>
            <a:r>
              <a:rPr lang="en-US" sz="2100" b="1" dirty="0" err="1"/>
              <a:t>येशु</a:t>
            </a:r>
            <a:r>
              <a:rPr lang="en-US" sz="2100" b="1" dirty="0"/>
              <a:t> </a:t>
            </a:r>
            <a:r>
              <a:rPr lang="en-US" sz="2100" b="1" dirty="0" err="1"/>
              <a:t>ने</a:t>
            </a:r>
            <a:r>
              <a:rPr lang="en-US" sz="2100" b="1" dirty="0"/>
              <a:t> </a:t>
            </a:r>
            <a:r>
              <a:rPr lang="en-US" sz="2100" b="1" dirty="0" err="1"/>
              <a:t>तीन</a:t>
            </a:r>
            <a:r>
              <a:rPr lang="en-US" sz="2100" b="1" dirty="0"/>
              <a:t> </a:t>
            </a:r>
            <a:r>
              <a:rPr lang="en-US" sz="2100" b="1" dirty="0" err="1"/>
              <a:t>वर्ष</a:t>
            </a:r>
            <a:r>
              <a:rPr lang="en-US" sz="2100" b="1" dirty="0"/>
              <a:t> </a:t>
            </a:r>
            <a:r>
              <a:rPr lang="en-US" sz="2100" b="1" dirty="0" err="1"/>
              <a:t>अशिक्षित</a:t>
            </a:r>
            <a:r>
              <a:rPr lang="en-US" sz="2100" b="1" dirty="0"/>
              <a:t> </a:t>
            </a:r>
            <a:r>
              <a:rPr lang="en-US" sz="2100" b="1" dirty="0" err="1"/>
              <a:t>प्रेरितों</a:t>
            </a:r>
            <a:r>
              <a:rPr lang="en-US" sz="2100" b="1" dirty="0"/>
              <a:t> </a:t>
            </a:r>
            <a:r>
              <a:rPr lang="en-US" sz="2100" b="1" dirty="0" err="1"/>
              <a:t>को</a:t>
            </a:r>
            <a:r>
              <a:rPr lang="en-US" sz="2100" b="1" dirty="0"/>
              <a:t> </a:t>
            </a:r>
            <a:r>
              <a:rPr lang="en-US" sz="2100" b="1" dirty="0" err="1"/>
              <a:t>प्रशिक्षण</a:t>
            </a:r>
            <a:r>
              <a:rPr lang="en-US" sz="2100" b="1" dirty="0"/>
              <a:t> </a:t>
            </a:r>
            <a:r>
              <a:rPr lang="en-US" sz="2100" b="1" dirty="0" err="1"/>
              <a:t>दिया</a:t>
            </a:r>
            <a:r>
              <a:rPr lang="en-US" sz="2100" b="1" dirty="0"/>
              <a:t>, </a:t>
            </a:r>
            <a:r>
              <a:rPr lang="en-US" sz="2100" b="1" dirty="0" err="1"/>
              <a:t>और</a:t>
            </a:r>
            <a:r>
              <a:rPr lang="en-US" sz="2100" b="1" dirty="0"/>
              <a:t> </a:t>
            </a:r>
            <a:r>
              <a:rPr lang="en-US" sz="2100" b="1" dirty="0" err="1"/>
              <a:t>अपनी</a:t>
            </a:r>
            <a:r>
              <a:rPr lang="en-US" sz="2100" b="1" dirty="0"/>
              <a:t> </a:t>
            </a:r>
            <a:r>
              <a:rPr lang="en-US" sz="2100" b="1" dirty="0" err="1"/>
              <a:t>कलिसिया</a:t>
            </a:r>
            <a:r>
              <a:rPr lang="en-US" sz="2100" b="1" dirty="0"/>
              <a:t> </a:t>
            </a:r>
            <a:r>
              <a:rPr lang="en-US" sz="2100" b="1" dirty="0" err="1"/>
              <a:t>की</a:t>
            </a:r>
            <a:r>
              <a:rPr lang="en-US" sz="2100" b="1" dirty="0"/>
              <a:t> </a:t>
            </a:r>
            <a:r>
              <a:rPr lang="en-US" sz="2100" b="1" dirty="0" err="1"/>
              <a:t>स्थापना</a:t>
            </a:r>
            <a:r>
              <a:rPr lang="en-US" sz="2100" b="1" dirty="0"/>
              <a:t> </a:t>
            </a:r>
            <a:r>
              <a:rPr lang="en-US" sz="2100" b="1" dirty="0" err="1"/>
              <a:t>उनके</a:t>
            </a:r>
            <a:r>
              <a:rPr lang="en-US" sz="2100" b="1" dirty="0"/>
              <a:t> </a:t>
            </a:r>
            <a:r>
              <a:rPr lang="en-US" sz="2100" b="1" dirty="0" err="1"/>
              <a:t>साथ</a:t>
            </a:r>
            <a:r>
              <a:rPr lang="en-US" sz="2100" b="1" dirty="0"/>
              <a:t> </a:t>
            </a:r>
            <a:r>
              <a:rPr lang="en-US" sz="2100" b="1" dirty="0" err="1"/>
              <a:t>की</a:t>
            </a:r>
            <a:r>
              <a:rPr lang="en-US" sz="2100" b="1" dirty="0"/>
              <a:t>। </a:t>
            </a:r>
            <a:r>
              <a:rPr lang="en-US" sz="2100" b="1" dirty="0" err="1"/>
              <a:t>प्रभु</a:t>
            </a:r>
            <a:r>
              <a:rPr lang="en-US" sz="2100" b="1" dirty="0"/>
              <a:t> </a:t>
            </a:r>
            <a:r>
              <a:rPr lang="en-US" sz="2100" b="1" dirty="0" err="1"/>
              <a:t>येशु</a:t>
            </a:r>
            <a:r>
              <a:rPr lang="en-US" sz="2100" b="1" dirty="0"/>
              <a:t> </a:t>
            </a:r>
            <a:r>
              <a:rPr lang="en-US" sz="2100" b="1" dirty="0" err="1"/>
              <a:t>ने</a:t>
            </a:r>
            <a:r>
              <a:rPr lang="en-US" sz="2100" b="1" dirty="0"/>
              <a:t> </a:t>
            </a:r>
            <a:r>
              <a:rPr lang="en-US" sz="2100" b="1" dirty="0" err="1"/>
              <a:t>उन्हें</a:t>
            </a:r>
            <a:r>
              <a:rPr lang="en-US" sz="2100" b="1" dirty="0"/>
              <a:t> </a:t>
            </a:r>
            <a:r>
              <a:rPr lang="en-US" sz="2100" b="1" dirty="0" err="1"/>
              <a:t>सब</a:t>
            </a:r>
            <a:r>
              <a:rPr lang="en-US" sz="2100" b="1" dirty="0"/>
              <a:t> </a:t>
            </a:r>
            <a:r>
              <a:rPr lang="en-US" sz="2100" b="1" dirty="0" err="1"/>
              <a:t>अधिकार</a:t>
            </a:r>
            <a:r>
              <a:rPr lang="en-US" sz="2100" b="1" dirty="0"/>
              <a:t> </a:t>
            </a:r>
            <a:r>
              <a:rPr lang="en-US" sz="2100" b="1" dirty="0" err="1"/>
              <a:t>दिये</a:t>
            </a:r>
            <a:r>
              <a:rPr lang="en-US" sz="2100" b="1" dirty="0"/>
              <a:t> </a:t>
            </a:r>
            <a:r>
              <a:rPr lang="en-US" sz="2100" b="1" dirty="0" err="1"/>
              <a:t>जो</a:t>
            </a:r>
            <a:r>
              <a:rPr lang="en-US" sz="2100" b="1" dirty="0"/>
              <a:t> </a:t>
            </a:r>
            <a:r>
              <a:rPr lang="en-US" sz="2100" b="1" dirty="0" err="1"/>
              <a:t>उन्हें</a:t>
            </a:r>
            <a:r>
              <a:rPr lang="en-US" sz="2100" b="1" dirty="0"/>
              <a:t> </a:t>
            </a:r>
            <a:r>
              <a:rPr lang="en-US" sz="2100" b="1" dirty="0" err="1"/>
              <a:t>अपने</a:t>
            </a:r>
            <a:r>
              <a:rPr lang="en-US" sz="2100" b="1" dirty="0"/>
              <a:t> </a:t>
            </a:r>
            <a:r>
              <a:rPr lang="en-US" sz="2100" b="1" dirty="0" err="1"/>
              <a:t>पिता</a:t>
            </a:r>
            <a:r>
              <a:rPr lang="en-US" sz="2100" b="1" dirty="0"/>
              <a:t> </a:t>
            </a:r>
            <a:r>
              <a:rPr lang="en-US" sz="2100" b="1" dirty="0" err="1"/>
              <a:t>परमेश्वर</a:t>
            </a:r>
            <a:r>
              <a:rPr lang="en-US" sz="2100" b="1" dirty="0"/>
              <a:t> </a:t>
            </a:r>
            <a:r>
              <a:rPr lang="en-US" sz="2100" b="1" dirty="0" err="1"/>
              <a:t>से</a:t>
            </a:r>
            <a:r>
              <a:rPr lang="en-US" sz="2100" b="1" dirty="0"/>
              <a:t> </a:t>
            </a:r>
            <a:r>
              <a:rPr lang="en-US" sz="2100" b="1" dirty="0" err="1"/>
              <a:t>मिले</a:t>
            </a:r>
            <a:r>
              <a:rPr lang="en-US" sz="2100" b="1" dirty="0"/>
              <a:t> </a:t>
            </a:r>
            <a:r>
              <a:rPr lang="en-US" sz="2100" b="1" dirty="0" err="1"/>
              <a:t>थे</a:t>
            </a:r>
            <a:r>
              <a:rPr lang="en-US" sz="2100" b="1" dirty="0"/>
              <a:t>। </a:t>
            </a:r>
            <a:r>
              <a:rPr lang="en-US" sz="2100" b="1" dirty="0" err="1"/>
              <a:t>कलिसिया</a:t>
            </a:r>
            <a:r>
              <a:rPr lang="en-US" sz="2100" b="1" dirty="0"/>
              <a:t> </a:t>
            </a:r>
            <a:r>
              <a:rPr lang="en-US" sz="2100" b="1" dirty="0" err="1"/>
              <a:t>के</a:t>
            </a:r>
            <a:r>
              <a:rPr lang="en-US" sz="2100" b="1" dirty="0"/>
              <a:t> </a:t>
            </a:r>
            <a:r>
              <a:rPr lang="en-US" sz="2100" b="1" dirty="0" err="1"/>
              <a:t>पास्टर</a:t>
            </a:r>
            <a:r>
              <a:rPr lang="en-US" sz="2100" b="1" dirty="0"/>
              <a:t> </a:t>
            </a:r>
            <a:r>
              <a:rPr lang="en-US" sz="2100" b="1" dirty="0" err="1"/>
              <a:t>को</a:t>
            </a:r>
            <a:r>
              <a:rPr lang="en-US" sz="2100" b="1" dirty="0"/>
              <a:t> </a:t>
            </a:r>
            <a:r>
              <a:rPr lang="en-US" sz="2100" b="1" dirty="0" err="1"/>
              <a:t>विश्वासियों</a:t>
            </a:r>
            <a:r>
              <a:rPr lang="en-US" sz="2100" b="1" dirty="0"/>
              <a:t> </a:t>
            </a:r>
            <a:r>
              <a:rPr lang="en-US" sz="2100" b="1" dirty="0" err="1"/>
              <a:t>को</a:t>
            </a:r>
            <a:r>
              <a:rPr lang="en-US" sz="2100" b="1" dirty="0"/>
              <a:t> </a:t>
            </a:r>
            <a:r>
              <a:rPr lang="en-US" sz="2100" b="1" dirty="0" err="1"/>
              <a:t>सेवकाई</a:t>
            </a:r>
            <a:r>
              <a:rPr lang="en-US" sz="2100" b="1" dirty="0"/>
              <a:t> </a:t>
            </a:r>
            <a:r>
              <a:rPr lang="en-US" sz="2100" b="1" dirty="0" err="1"/>
              <a:t>में</a:t>
            </a:r>
            <a:r>
              <a:rPr lang="en-US" sz="2100" b="1" dirty="0"/>
              <a:t> </a:t>
            </a:r>
            <a:r>
              <a:rPr lang="en-US" sz="2100" b="1" dirty="0" err="1"/>
              <a:t>प्रशिक्षित</a:t>
            </a:r>
            <a:r>
              <a:rPr lang="en-US" sz="2100" b="1" dirty="0"/>
              <a:t> </a:t>
            </a:r>
            <a:r>
              <a:rPr lang="en-US" sz="2100" b="1" dirty="0" err="1"/>
              <a:t>करने</a:t>
            </a:r>
            <a:r>
              <a:rPr lang="en-US" sz="2100" b="1" dirty="0"/>
              <a:t> </a:t>
            </a:r>
            <a:r>
              <a:rPr lang="en-US" sz="2100" b="1" dirty="0" err="1"/>
              <a:t>में</a:t>
            </a:r>
            <a:r>
              <a:rPr lang="en-US" sz="2100" b="1" dirty="0"/>
              <a:t> </a:t>
            </a:r>
            <a:r>
              <a:rPr lang="en-US" sz="2100" b="1" dirty="0" err="1"/>
              <a:t>कितना</a:t>
            </a:r>
            <a:r>
              <a:rPr lang="en-US" sz="2100" b="1" dirty="0"/>
              <a:t> </a:t>
            </a:r>
            <a:r>
              <a:rPr lang="en-US" sz="2100" b="1" dirty="0" err="1"/>
              <a:t>समय</a:t>
            </a:r>
            <a:r>
              <a:rPr lang="en-US" sz="2100" b="1" dirty="0"/>
              <a:t> </a:t>
            </a:r>
            <a:r>
              <a:rPr lang="en-US" sz="2100" b="1" dirty="0" err="1"/>
              <a:t>चाहिए</a:t>
            </a:r>
            <a:r>
              <a:rPr lang="en-US" sz="2100" b="1" dirty="0"/>
              <a:t> ? </a:t>
            </a:r>
            <a:r>
              <a:rPr lang="en-US" sz="2100" b="1" dirty="0" err="1"/>
              <a:t>यह</a:t>
            </a:r>
            <a:r>
              <a:rPr lang="en-US" sz="2100" b="1" dirty="0"/>
              <a:t> </a:t>
            </a:r>
            <a:r>
              <a:rPr lang="en-US" sz="2100" b="1" dirty="0" err="1"/>
              <a:t>समय</a:t>
            </a:r>
            <a:r>
              <a:rPr lang="en-US" sz="2100" b="1" dirty="0"/>
              <a:t> ६ </a:t>
            </a:r>
            <a:r>
              <a:rPr lang="en-US" sz="2100" b="1" dirty="0" err="1"/>
              <a:t>से</a:t>
            </a:r>
            <a:r>
              <a:rPr lang="en-US" sz="2100" b="1" dirty="0"/>
              <a:t> १२ </a:t>
            </a:r>
            <a:r>
              <a:rPr lang="en-US" sz="2100" b="1" dirty="0" err="1"/>
              <a:t>महीने</a:t>
            </a:r>
            <a:r>
              <a:rPr lang="en-US" sz="2100" b="1" dirty="0"/>
              <a:t> </a:t>
            </a:r>
            <a:r>
              <a:rPr lang="en-US" sz="2100" b="1" dirty="0" err="1"/>
              <a:t>से</a:t>
            </a:r>
            <a:r>
              <a:rPr lang="en-US" sz="2100" b="1" dirty="0"/>
              <a:t> </a:t>
            </a:r>
            <a:r>
              <a:rPr lang="en-US" sz="2100" b="1" dirty="0" err="1"/>
              <a:t>अधिक</a:t>
            </a:r>
            <a:r>
              <a:rPr lang="en-US" sz="2100" b="1" dirty="0"/>
              <a:t> </a:t>
            </a:r>
            <a:r>
              <a:rPr lang="en-US" sz="2100" b="1" dirty="0" err="1"/>
              <a:t>नहीं</a:t>
            </a:r>
            <a:r>
              <a:rPr lang="en-US" sz="2100" b="1" dirty="0"/>
              <a:t> </a:t>
            </a:r>
            <a:r>
              <a:rPr lang="en-US" sz="2100" b="1" dirty="0" err="1"/>
              <a:t>होना</a:t>
            </a:r>
            <a:r>
              <a:rPr lang="en-US" sz="2100" b="1" dirty="0"/>
              <a:t> </a:t>
            </a:r>
            <a:r>
              <a:rPr lang="en-US" sz="2100" b="1" dirty="0" err="1"/>
              <a:t>चाहिए</a:t>
            </a:r>
            <a:r>
              <a:rPr lang="en-US" sz="2100" b="1" dirty="0"/>
              <a:t>।</a:t>
            </a:r>
            <a:r>
              <a:rPr lang="en-US" sz="2100" dirty="0"/>
              <a:t/>
            </a:r>
            <a:br>
              <a:rPr lang="en-US" sz="2100" dirty="0"/>
            </a:br>
            <a:endParaRPr lang="en-US" sz="2100" dirty="0"/>
          </a:p>
          <a:p>
            <a:endParaRPr lang="en-US" sz="2100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302359"/>
            <a:ext cx="85344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४. </a:t>
            </a:r>
            <a:r>
              <a:rPr lang="en-US" sz="2800" b="1" dirty="0" err="1"/>
              <a:t>हर</a:t>
            </a:r>
            <a:r>
              <a:rPr lang="en-US" sz="2800" b="1" dirty="0"/>
              <a:t> </a:t>
            </a:r>
            <a:r>
              <a:rPr lang="en-US" sz="2800" b="1" dirty="0" err="1"/>
              <a:t>विश्वासी</a:t>
            </a:r>
            <a:r>
              <a:rPr lang="en-US" sz="2800" b="1" dirty="0"/>
              <a:t> </a:t>
            </a:r>
            <a:r>
              <a:rPr lang="en-US" sz="2800" b="1" dirty="0" err="1"/>
              <a:t>को</a:t>
            </a:r>
            <a:r>
              <a:rPr lang="en-US" sz="2800" b="1" dirty="0"/>
              <a:t> </a:t>
            </a:r>
            <a:r>
              <a:rPr lang="en-US" sz="2800" b="1" dirty="0" err="1"/>
              <a:t>प्रभु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साथ</a:t>
            </a:r>
            <a:r>
              <a:rPr lang="en-US" sz="2800" b="1" dirty="0"/>
              <a:t> </a:t>
            </a:r>
            <a:r>
              <a:rPr lang="en-US" sz="2800" b="1" dirty="0" err="1"/>
              <a:t>व्यक्तिगत</a:t>
            </a:r>
            <a:r>
              <a:rPr lang="en-US" sz="2800" b="1" dirty="0"/>
              <a:t> </a:t>
            </a:r>
            <a:r>
              <a:rPr lang="en-US" sz="2800" b="1" dirty="0" err="1"/>
              <a:t>संबंध</a:t>
            </a:r>
            <a:r>
              <a:rPr lang="en-US" sz="2800" b="1" dirty="0"/>
              <a:t> </a:t>
            </a:r>
            <a:r>
              <a:rPr lang="en-US" sz="2800" b="1" dirty="0" err="1"/>
              <a:t>स्थापित</a:t>
            </a:r>
            <a:r>
              <a:rPr lang="en-US" sz="2800" b="1" dirty="0"/>
              <a:t> </a:t>
            </a:r>
            <a:r>
              <a:rPr lang="en-US" sz="2800" b="1" dirty="0" err="1"/>
              <a:t>करने</a:t>
            </a:r>
            <a:r>
              <a:rPr lang="en-US" sz="2800" b="1" dirty="0"/>
              <a:t> </a:t>
            </a:r>
            <a:r>
              <a:rPr lang="en-US" sz="2800" b="1" dirty="0" err="1"/>
              <a:t>की</a:t>
            </a:r>
            <a:r>
              <a:rPr lang="en-US" sz="2800" b="1" dirty="0"/>
              <a:t> </a:t>
            </a:r>
            <a:r>
              <a:rPr lang="en-US" sz="2800" b="1" dirty="0" err="1"/>
              <a:t>मदत</a:t>
            </a:r>
            <a:r>
              <a:rPr lang="en-US" sz="2800" b="1" dirty="0"/>
              <a:t> </a:t>
            </a:r>
            <a:r>
              <a:rPr lang="en-US" sz="2800" b="1" dirty="0" err="1"/>
              <a:t>करें</a:t>
            </a:r>
            <a:r>
              <a:rPr lang="en-US" sz="2800" b="1" dirty="0"/>
              <a:t>।</a:t>
            </a:r>
            <a:br>
              <a:rPr lang="en-US" sz="2800" b="1" dirty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/>
              <a:t>५. </a:t>
            </a:r>
            <a:r>
              <a:rPr lang="en-US" sz="2800" b="1" dirty="0" err="1"/>
              <a:t>कलिसिया</a:t>
            </a:r>
            <a:r>
              <a:rPr lang="en-US" sz="2800" b="1" dirty="0"/>
              <a:t> </a:t>
            </a:r>
            <a:r>
              <a:rPr lang="en-US" sz="2800" b="1" dirty="0" err="1"/>
              <a:t>में</a:t>
            </a:r>
            <a:r>
              <a:rPr lang="en-US" sz="2800" b="1" dirty="0"/>
              <a:t> </a:t>
            </a:r>
            <a:r>
              <a:rPr lang="en-US" sz="2800" b="1" dirty="0" err="1"/>
              <a:t>अाराधना</a:t>
            </a:r>
            <a:r>
              <a:rPr lang="en-US" sz="2800" b="1" dirty="0"/>
              <a:t> </a:t>
            </a:r>
            <a:r>
              <a:rPr lang="en-US" sz="2800" b="1" dirty="0" err="1"/>
              <a:t>छोटे</a:t>
            </a:r>
            <a:r>
              <a:rPr lang="en-US" sz="2800" b="1" dirty="0"/>
              <a:t> </a:t>
            </a:r>
            <a:r>
              <a:rPr lang="en-US" sz="2800" b="1" dirty="0" err="1"/>
              <a:t>समूह</a:t>
            </a:r>
            <a:r>
              <a:rPr lang="en-US" sz="2800" b="1" dirty="0"/>
              <a:t> </a:t>
            </a:r>
            <a:r>
              <a:rPr lang="en-US" sz="2800" b="1" dirty="0" err="1"/>
              <a:t>में</a:t>
            </a:r>
            <a:r>
              <a:rPr lang="en-US" sz="2800" b="1" dirty="0"/>
              <a:t> </a:t>
            </a:r>
            <a:r>
              <a:rPr lang="en-US" sz="2800" b="1" dirty="0" err="1"/>
              <a:t>की</a:t>
            </a:r>
            <a:r>
              <a:rPr lang="en-US" sz="2800" b="1" dirty="0"/>
              <a:t> </a:t>
            </a:r>
            <a:r>
              <a:rPr lang="en-US" sz="2800" b="1" dirty="0" err="1"/>
              <a:t>जाये</a:t>
            </a:r>
            <a:r>
              <a:rPr lang="en-US" sz="2800" b="1" dirty="0"/>
              <a:t> </a:t>
            </a:r>
            <a:r>
              <a:rPr lang="en-US" sz="2800" b="1" dirty="0" err="1"/>
              <a:t>ताकि</a:t>
            </a:r>
            <a:r>
              <a:rPr lang="en-US" sz="2800" b="1" dirty="0"/>
              <a:t> </a:t>
            </a:r>
            <a:r>
              <a:rPr lang="en-US" sz="2800" b="1" dirty="0" err="1"/>
              <a:t>विश्वासी</a:t>
            </a:r>
            <a:r>
              <a:rPr lang="en-US" sz="2800" b="1" dirty="0"/>
              <a:t> </a:t>
            </a:r>
            <a:r>
              <a:rPr lang="en-US" sz="2800" b="1" dirty="0" err="1"/>
              <a:t>भाइयों</a:t>
            </a:r>
            <a:r>
              <a:rPr lang="en-US" sz="2800" b="1" dirty="0"/>
              <a:t> </a:t>
            </a:r>
            <a:r>
              <a:rPr lang="en-US" sz="2800" b="1" dirty="0" err="1"/>
              <a:t>में</a:t>
            </a:r>
            <a:r>
              <a:rPr lang="en-US" sz="2800" b="1" dirty="0"/>
              <a:t> </a:t>
            </a:r>
            <a:r>
              <a:rPr lang="en-US" sz="2800" b="1" dirty="0" err="1"/>
              <a:t>घनिष्ठता</a:t>
            </a:r>
            <a:r>
              <a:rPr lang="en-US" sz="2800" b="1" dirty="0"/>
              <a:t> </a:t>
            </a:r>
            <a:r>
              <a:rPr lang="en-US" sz="2800" b="1" dirty="0" err="1"/>
              <a:t>तथा</a:t>
            </a:r>
            <a:r>
              <a:rPr lang="en-US" sz="2800" b="1" dirty="0"/>
              <a:t> </a:t>
            </a:r>
            <a:r>
              <a:rPr lang="en-US" sz="2800" b="1" dirty="0" err="1"/>
              <a:t>संवाद</a:t>
            </a:r>
            <a:r>
              <a:rPr lang="en-US" sz="2800" b="1" dirty="0"/>
              <a:t> </a:t>
            </a:r>
            <a:r>
              <a:rPr lang="en-US" sz="2800" b="1" dirty="0" err="1"/>
              <a:t>अधिक</a:t>
            </a:r>
            <a:r>
              <a:rPr lang="en-US" sz="2800" b="1" dirty="0"/>
              <a:t> </a:t>
            </a:r>
            <a:r>
              <a:rPr lang="en-US" sz="2800" b="1" dirty="0" err="1"/>
              <a:t>हो</a:t>
            </a:r>
            <a:r>
              <a:rPr lang="en-US" sz="2800" b="1" dirty="0"/>
              <a:t>।</a:t>
            </a:r>
            <a:br>
              <a:rPr lang="en-US" sz="2800" b="1" dirty="0"/>
            </a:br>
            <a:r>
              <a:rPr lang="en-US" sz="2800" b="1" dirty="0" err="1">
                <a:solidFill>
                  <a:srgbClr val="FF0000"/>
                </a:solidFill>
              </a:rPr>
              <a:t>प्रभु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येशु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ने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मुझसे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ये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प्रशन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पूछा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/>
              <a:t>- "</a:t>
            </a:r>
            <a:r>
              <a:rPr lang="en-US" sz="2800" b="1" dirty="0" err="1"/>
              <a:t>कोई</a:t>
            </a:r>
            <a:r>
              <a:rPr lang="en-US" sz="2800" b="1" dirty="0"/>
              <a:t> </a:t>
            </a:r>
            <a:r>
              <a:rPr lang="en-US" sz="2800" b="1" dirty="0" err="1"/>
              <a:t>ऐसा</a:t>
            </a:r>
            <a:r>
              <a:rPr lang="en-US" sz="2800" b="1" dirty="0"/>
              <a:t> </a:t>
            </a:r>
            <a:r>
              <a:rPr lang="en-US" sz="2800" b="1" dirty="0" err="1"/>
              <a:t>व्यक्ति</a:t>
            </a:r>
            <a:r>
              <a:rPr lang="en-US" sz="2800" b="1" dirty="0"/>
              <a:t> </a:t>
            </a:r>
            <a:r>
              <a:rPr lang="en-US" sz="2800" b="1" dirty="0" err="1"/>
              <a:t>है</a:t>
            </a:r>
            <a:r>
              <a:rPr lang="en-US" sz="2800" b="1" dirty="0"/>
              <a:t> </a:t>
            </a:r>
            <a:r>
              <a:rPr lang="en-US" sz="2800" b="1" dirty="0" err="1"/>
              <a:t>जो</a:t>
            </a:r>
            <a:r>
              <a:rPr lang="en-US" sz="2800" b="1" dirty="0"/>
              <a:t> </a:t>
            </a:r>
            <a:r>
              <a:rPr lang="en-US" sz="2800" b="1" dirty="0" err="1"/>
              <a:t>मेरे</a:t>
            </a:r>
            <a:r>
              <a:rPr lang="en-US" sz="2800" b="1" dirty="0"/>
              <a:t> </a:t>
            </a:r>
            <a:r>
              <a:rPr lang="en-US" sz="2800" b="1" dirty="0" err="1"/>
              <a:t>घर</a:t>
            </a:r>
            <a:r>
              <a:rPr lang="en-US" sz="2800" b="1" dirty="0"/>
              <a:t> </a:t>
            </a:r>
            <a:r>
              <a:rPr lang="en-US" sz="2800" b="1" dirty="0" err="1"/>
              <a:t>में</a:t>
            </a:r>
            <a:r>
              <a:rPr lang="en-US" sz="2800" b="1" dirty="0"/>
              <a:t> </a:t>
            </a:r>
            <a:r>
              <a:rPr lang="en-US" sz="2800" b="1" dirty="0" err="1"/>
              <a:t>होने</a:t>
            </a:r>
            <a:r>
              <a:rPr lang="en-US" sz="2800" b="1" dirty="0"/>
              <a:t> </a:t>
            </a:r>
            <a:r>
              <a:rPr lang="en-US" sz="2800" b="1" dirty="0" err="1"/>
              <a:t>वाले</a:t>
            </a:r>
            <a:r>
              <a:rPr lang="en-US" sz="2800" b="1" dirty="0"/>
              <a:t> </a:t>
            </a:r>
            <a:r>
              <a:rPr lang="en-US" sz="2800" b="1" dirty="0" err="1"/>
              <a:t>अवैध</a:t>
            </a:r>
            <a:r>
              <a:rPr lang="en-US" sz="2800" b="1" dirty="0"/>
              <a:t> </a:t>
            </a:r>
            <a:r>
              <a:rPr lang="en-US" sz="2800" b="1" dirty="0" err="1"/>
              <a:t>कामों</a:t>
            </a:r>
            <a:r>
              <a:rPr lang="en-US" sz="2800" b="1" dirty="0"/>
              <a:t> </a:t>
            </a:r>
            <a:r>
              <a:rPr lang="en-US" sz="2800" b="1" dirty="0" err="1"/>
              <a:t>को</a:t>
            </a:r>
            <a:r>
              <a:rPr lang="en-US" sz="2800" b="1" dirty="0"/>
              <a:t> </a:t>
            </a:r>
            <a:r>
              <a:rPr lang="en-US" sz="2800" b="1" dirty="0" err="1"/>
              <a:t>सुधार</a:t>
            </a:r>
            <a:r>
              <a:rPr lang="en-US" sz="2800" b="1" dirty="0"/>
              <a:t> </a:t>
            </a:r>
            <a:r>
              <a:rPr lang="en-US" sz="2800" b="1" dirty="0" err="1"/>
              <a:t>सके</a:t>
            </a:r>
            <a:r>
              <a:rPr lang="en-US" sz="2800" b="1" dirty="0"/>
              <a:t> ? </a:t>
            </a:r>
            <a:r>
              <a:rPr lang="en-US" sz="2800" b="1" dirty="0" err="1"/>
              <a:t>अगर</a:t>
            </a:r>
            <a:r>
              <a:rPr lang="en-US" sz="2800" b="1" dirty="0"/>
              <a:t> </a:t>
            </a:r>
            <a:r>
              <a:rPr lang="en-US" sz="2800" b="1" dirty="0" err="1"/>
              <a:t>मुझे</a:t>
            </a:r>
            <a:r>
              <a:rPr lang="en-US" sz="2800" b="1" dirty="0"/>
              <a:t> </a:t>
            </a:r>
            <a:r>
              <a:rPr lang="en-US" sz="2800" b="1" dirty="0" err="1"/>
              <a:t>ऐसा</a:t>
            </a:r>
            <a:r>
              <a:rPr lang="en-US" sz="2800" b="1" dirty="0"/>
              <a:t> </a:t>
            </a:r>
            <a:r>
              <a:rPr lang="en-US" sz="2800" b="1" dirty="0" err="1"/>
              <a:t>कोई</a:t>
            </a:r>
            <a:r>
              <a:rPr lang="en-US" sz="2800" b="1" dirty="0"/>
              <a:t> </a:t>
            </a:r>
            <a:r>
              <a:rPr lang="en-US" sz="2800" b="1" dirty="0" err="1"/>
              <a:t>व्यक्ति</a:t>
            </a:r>
            <a:r>
              <a:rPr lang="en-US" sz="2800" b="1" dirty="0"/>
              <a:t> </a:t>
            </a:r>
            <a:r>
              <a:rPr lang="en-US" sz="2800" b="1" dirty="0" err="1"/>
              <a:t>नहीं</a:t>
            </a:r>
            <a:r>
              <a:rPr lang="en-US" sz="2800" b="1" dirty="0"/>
              <a:t> </a:t>
            </a:r>
            <a:r>
              <a:rPr lang="en-US" sz="2800" b="1" dirty="0" err="1"/>
              <a:t>मिला</a:t>
            </a:r>
            <a:r>
              <a:rPr lang="en-US" sz="2800" b="1" dirty="0"/>
              <a:t> </a:t>
            </a:r>
            <a:r>
              <a:rPr lang="en-US" sz="2800" b="1" dirty="0" err="1"/>
              <a:t>तो</a:t>
            </a:r>
            <a:r>
              <a:rPr lang="en-US" sz="2800" b="1" dirty="0"/>
              <a:t> </a:t>
            </a:r>
            <a:r>
              <a:rPr lang="en-US" sz="2800" b="1" dirty="0" err="1"/>
              <a:t>मै</a:t>
            </a:r>
            <a:r>
              <a:rPr lang="en-US" sz="2800" b="1" dirty="0"/>
              <a:t> </a:t>
            </a:r>
            <a:r>
              <a:rPr lang="en-US" sz="2800" b="1" dirty="0" err="1"/>
              <a:t>अन्य</a:t>
            </a:r>
            <a:r>
              <a:rPr lang="en-US" sz="2800" b="1" dirty="0"/>
              <a:t> </a:t>
            </a:r>
            <a:r>
              <a:rPr lang="en-US" sz="2800" b="1" dirty="0" err="1"/>
              <a:t>जातियों</a:t>
            </a:r>
            <a:r>
              <a:rPr lang="en-US" sz="2800" b="1" dirty="0"/>
              <a:t> </a:t>
            </a:r>
            <a:r>
              <a:rPr lang="en-US" sz="2800" b="1" dirty="0" err="1"/>
              <a:t>को</a:t>
            </a:r>
            <a:r>
              <a:rPr lang="en-US" sz="2800" b="1" dirty="0"/>
              <a:t> </a:t>
            </a:r>
            <a:r>
              <a:rPr lang="en-US" sz="2800" b="1" dirty="0" err="1"/>
              <a:t>कलिसिया</a:t>
            </a:r>
            <a:r>
              <a:rPr lang="en-US" sz="2800" b="1" dirty="0"/>
              <a:t> </a:t>
            </a:r>
            <a:r>
              <a:rPr lang="en-US" sz="2800" b="1" dirty="0" err="1"/>
              <a:t>सुधारने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लिये</a:t>
            </a:r>
            <a:r>
              <a:rPr lang="en-US" sz="2800" b="1" dirty="0"/>
              <a:t> </a:t>
            </a:r>
            <a:r>
              <a:rPr lang="en-US" sz="2800" b="1" dirty="0" err="1"/>
              <a:t>लाऊगा</a:t>
            </a:r>
            <a:r>
              <a:rPr lang="en-US" sz="2800" b="1" dirty="0"/>
              <a:t>। </a:t>
            </a:r>
            <a:r>
              <a:rPr lang="en-US" sz="2800" b="1" dirty="0" err="1"/>
              <a:t>वह</a:t>
            </a:r>
            <a:r>
              <a:rPr lang="en-US" sz="2800" b="1" dirty="0"/>
              <a:t> </a:t>
            </a:r>
            <a:r>
              <a:rPr lang="en-US" sz="2800" b="1" dirty="0" err="1"/>
              <a:t>हथोड़ी</a:t>
            </a:r>
            <a:r>
              <a:rPr lang="en-US" sz="2800" b="1" dirty="0"/>
              <a:t> </a:t>
            </a:r>
            <a:r>
              <a:rPr lang="en-US" sz="2800" b="1" dirty="0" err="1"/>
              <a:t>और</a:t>
            </a:r>
            <a:r>
              <a:rPr lang="en-US" sz="2800" b="1" dirty="0"/>
              <a:t> </a:t>
            </a:r>
            <a:r>
              <a:rPr lang="en-US" sz="2800" b="1" dirty="0" err="1"/>
              <a:t>कुल्हाड़ी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माफिक</a:t>
            </a:r>
            <a:r>
              <a:rPr lang="en-US" sz="2800" b="1" dirty="0"/>
              <a:t> </a:t>
            </a:r>
            <a:r>
              <a:rPr lang="en-US" sz="2800" b="1" dirty="0" err="1"/>
              <a:t>सुधार</a:t>
            </a:r>
            <a:r>
              <a:rPr lang="en-US" sz="2800" b="1" dirty="0"/>
              <a:t> </a:t>
            </a:r>
            <a:r>
              <a:rPr lang="en-US" sz="2800" b="1" dirty="0" err="1"/>
              <a:t>करने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लिये</a:t>
            </a:r>
            <a:r>
              <a:rPr lang="en-US" sz="2800" b="1" dirty="0"/>
              <a:t> </a:t>
            </a:r>
            <a:r>
              <a:rPr lang="en-US" sz="2800" b="1" dirty="0" err="1"/>
              <a:t>प्रयोग</a:t>
            </a:r>
            <a:r>
              <a:rPr lang="en-US" sz="2800" b="1" dirty="0"/>
              <a:t> </a:t>
            </a:r>
            <a:r>
              <a:rPr lang="en-US" sz="2800" b="1" dirty="0" err="1"/>
              <a:t>किये</a:t>
            </a:r>
            <a:r>
              <a:rPr lang="en-US" sz="2800" b="1" dirty="0"/>
              <a:t> </a:t>
            </a:r>
            <a:r>
              <a:rPr lang="en-US" sz="2800" b="1" dirty="0" err="1"/>
              <a:t>जाएंगे</a:t>
            </a:r>
            <a:r>
              <a:rPr lang="en-US" sz="2800" b="1" dirty="0"/>
              <a:t>। </a:t>
            </a:r>
            <a:r>
              <a:rPr lang="en-US" sz="2800" b="1" dirty="0" err="1"/>
              <a:t>यह</a:t>
            </a:r>
            <a:r>
              <a:rPr lang="en-US" sz="2800" b="1" dirty="0"/>
              <a:t> </a:t>
            </a:r>
            <a:r>
              <a:rPr lang="en-US" sz="2800" b="1" dirty="0" err="1"/>
              <a:t>कालिसियो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लिये</a:t>
            </a:r>
            <a:r>
              <a:rPr lang="en-US" sz="2800" b="1" dirty="0"/>
              <a:t> </a:t>
            </a:r>
            <a:r>
              <a:rPr lang="en-US" sz="2800" b="1" dirty="0" err="1"/>
              <a:t>बहुत</a:t>
            </a:r>
            <a:r>
              <a:rPr lang="en-US" sz="2800" b="1" dirty="0"/>
              <a:t> </a:t>
            </a:r>
            <a:r>
              <a:rPr lang="en-US" sz="2800" b="1" dirty="0" err="1"/>
              <a:t>कठिन</a:t>
            </a:r>
            <a:r>
              <a:rPr lang="en-US" sz="2800" b="1" dirty="0"/>
              <a:t> </a:t>
            </a:r>
            <a:r>
              <a:rPr lang="en-US" sz="2800" b="1" dirty="0" err="1"/>
              <a:t>और</a:t>
            </a:r>
            <a:r>
              <a:rPr lang="en-US" sz="2800" b="1" dirty="0"/>
              <a:t> </a:t>
            </a:r>
            <a:r>
              <a:rPr lang="en-US" sz="2800" b="1" dirty="0" err="1"/>
              <a:t>दण्डनीय</a:t>
            </a:r>
            <a:r>
              <a:rPr lang="en-US" sz="2800" b="1" dirty="0"/>
              <a:t> </a:t>
            </a:r>
            <a:r>
              <a:rPr lang="en-US" sz="2800" b="1" dirty="0" err="1"/>
              <a:t>होगा</a:t>
            </a:r>
            <a:r>
              <a:rPr lang="en-US" sz="2800" b="1" dirty="0"/>
              <a:t>।"</a:t>
            </a:r>
          </a:p>
          <a:p>
            <a:r>
              <a:rPr lang="en-US" sz="2800" b="1" dirty="0"/>
              <a:t>" </a:t>
            </a:r>
            <a:r>
              <a:rPr lang="en-US" sz="2800" b="1" dirty="0" err="1"/>
              <a:t>विश्वासियों</a:t>
            </a:r>
            <a:r>
              <a:rPr lang="en-US" sz="2800" b="1" dirty="0"/>
              <a:t> </a:t>
            </a:r>
            <a:r>
              <a:rPr lang="en-US" sz="2800" b="1" dirty="0" err="1"/>
              <a:t>की</a:t>
            </a:r>
            <a:r>
              <a:rPr lang="en-US" sz="2800" b="1" dirty="0"/>
              <a:t> </a:t>
            </a:r>
            <a:r>
              <a:rPr lang="en-US" sz="2800" b="1" dirty="0" err="1"/>
              <a:t>एक</a:t>
            </a:r>
            <a:r>
              <a:rPr lang="en-US" sz="2800" b="1" dirty="0"/>
              <a:t> </a:t>
            </a:r>
            <a:r>
              <a:rPr lang="en-US" sz="2800" b="1" dirty="0" err="1"/>
              <a:t>ऐसी</a:t>
            </a:r>
            <a:r>
              <a:rPr lang="en-US" sz="2800" b="1" dirty="0"/>
              <a:t> </a:t>
            </a:r>
            <a:r>
              <a:rPr lang="en-US" sz="2800" b="1" dirty="0" err="1"/>
              <a:t>सेना</a:t>
            </a:r>
            <a:r>
              <a:rPr lang="en-US" sz="2800" b="1" dirty="0"/>
              <a:t> </a:t>
            </a:r>
            <a:r>
              <a:rPr lang="en-US" sz="2800" b="1" dirty="0" err="1"/>
              <a:t>तैयार</a:t>
            </a:r>
            <a:r>
              <a:rPr lang="en-US" sz="2800" b="1" dirty="0"/>
              <a:t> </a:t>
            </a:r>
            <a:r>
              <a:rPr lang="en-US" sz="2800" b="1" dirty="0" err="1"/>
              <a:t>की</a:t>
            </a:r>
            <a:r>
              <a:rPr lang="en-US" sz="2800" b="1" dirty="0"/>
              <a:t> </a:t>
            </a:r>
            <a:r>
              <a:rPr lang="en-US" sz="2800" b="1" dirty="0" err="1"/>
              <a:t>जाये</a:t>
            </a:r>
            <a:r>
              <a:rPr lang="en-US" sz="2800" b="1" dirty="0"/>
              <a:t> </a:t>
            </a:r>
            <a:r>
              <a:rPr lang="en-US" sz="2800" b="1" dirty="0" err="1"/>
              <a:t>जो</a:t>
            </a:r>
            <a:r>
              <a:rPr lang="en-US" sz="2800" b="1" dirty="0"/>
              <a:t> </a:t>
            </a:r>
            <a:r>
              <a:rPr lang="en-US" sz="2800" b="1" dirty="0" err="1"/>
              <a:t>कठिन</a:t>
            </a:r>
            <a:r>
              <a:rPr lang="en-US" sz="2800" b="1" dirty="0"/>
              <a:t> </a:t>
            </a:r>
            <a:r>
              <a:rPr lang="en-US" sz="2800" b="1" dirty="0" err="1"/>
              <a:t>परिस्थितियो</a:t>
            </a:r>
            <a:r>
              <a:rPr lang="en-US" sz="2800" b="1" dirty="0"/>
              <a:t> </a:t>
            </a:r>
            <a:r>
              <a:rPr lang="en-US" sz="2800" b="1" dirty="0" err="1"/>
              <a:t>में</a:t>
            </a:r>
            <a:r>
              <a:rPr lang="en-US" sz="2800" b="1" dirty="0"/>
              <a:t> </a:t>
            </a:r>
            <a:r>
              <a:rPr lang="en-US" sz="2800" b="1" dirty="0" err="1"/>
              <a:t>दृढ़</a:t>
            </a:r>
            <a:r>
              <a:rPr lang="en-US" sz="2800" b="1" dirty="0"/>
              <a:t> (</a:t>
            </a:r>
            <a:r>
              <a:rPr lang="en-US" sz="2800" b="1" dirty="0" err="1"/>
              <a:t>स्थिर</a:t>
            </a:r>
            <a:r>
              <a:rPr lang="en-US" sz="2800" b="1" dirty="0"/>
              <a:t>) </a:t>
            </a:r>
            <a:r>
              <a:rPr lang="en-US" sz="2800" b="1" dirty="0" err="1"/>
              <a:t>खड़े</a:t>
            </a:r>
            <a:r>
              <a:rPr lang="en-US" sz="2800" b="1" dirty="0"/>
              <a:t> </a:t>
            </a:r>
            <a:r>
              <a:rPr lang="en-US" sz="2800" b="1" dirty="0" err="1"/>
              <a:t>हो</a:t>
            </a:r>
            <a:r>
              <a:rPr lang="en-US" sz="2800" b="1" dirty="0"/>
              <a:t> </a:t>
            </a:r>
            <a:r>
              <a:rPr lang="en-US" sz="2800" b="1" dirty="0" err="1"/>
              <a:t>सके</a:t>
            </a:r>
            <a:r>
              <a:rPr lang="en-US" sz="2800" b="1" dirty="0"/>
              <a:t>, </a:t>
            </a:r>
            <a:r>
              <a:rPr lang="en-US" sz="2800" b="1" dirty="0" err="1"/>
              <a:t>जैसे</a:t>
            </a:r>
            <a:r>
              <a:rPr lang="en-US" sz="2800" b="1" dirty="0"/>
              <a:t> </a:t>
            </a:r>
            <a:r>
              <a:rPr lang="en-US" sz="2800" b="1" dirty="0" err="1"/>
              <a:t>की</a:t>
            </a:r>
            <a:r>
              <a:rPr lang="en-US" sz="2800" b="1" dirty="0"/>
              <a:t> - </a:t>
            </a:r>
            <a:r>
              <a:rPr lang="en-US" sz="2800" b="1" dirty="0" err="1"/>
              <a:t>युद्ध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घोडों</a:t>
            </a:r>
            <a:r>
              <a:rPr lang="en-US" sz="2800" b="1" dirty="0"/>
              <a:t> </a:t>
            </a:r>
            <a:r>
              <a:rPr lang="en-US" sz="2800" b="1" dirty="0" err="1"/>
              <a:t>का</a:t>
            </a:r>
            <a:r>
              <a:rPr lang="en-US" sz="2800" b="1" dirty="0"/>
              <a:t> </a:t>
            </a:r>
            <a:r>
              <a:rPr lang="en-US" sz="2800" b="1" dirty="0" err="1"/>
              <a:t>समूह</a:t>
            </a:r>
            <a:r>
              <a:rPr lang="en-US" sz="2800" b="1" dirty="0"/>
              <a:t>, </a:t>
            </a:r>
            <a:r>
              <a:rPr lang="en-US" sz="2800" b="1" dirty="0" err="1"/>
              <a:t>जो</a:t>
            </a:r>
            <a:r>
              <a:rPr lang="en-US" sz="2800" b="1" dirty="0"/>
              <a:t> </a:t>
            </a:r>
            <a:r>
              <a:rPr lang="en-US" sz="2800" b="1" dirty="0" err="1"/>
              <a:t>सिर्फ</a:t>
            </a:r>
            <a:r>
              <a:rPr lang="en-US" sz="2800" b="1" dirty="0"/>
              <a:t> </a:t>
            </a:r>
            <a:r>
              <a:rPr lang="en-US" sz="2800" b="1" dirty="0" err="1"/>
              <a:t>युद्ध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लिये</a:t>
            </a:r>
            <a:r>
              <a:rPr lang="en-US" sz="2800" b="1" dirty="0"/>
              <a:t> </a:t>
            </a:r>
            <a:r>
              <a:rPr lang="en-US" sz="2800" b="1" dirty="0" err="1"/>
              <a:t>प्रशिक्षित</a:t>
            </a:r>
            <a:r>
              <a:rPr lang="en-US" sz="2800" b="1" dirty="0"/>
              <a:t> </a:t>
            </a:r>
            <a:r>
              <a:rPr lang="en-US" sz="2800" b="1" dirty="0" err="1"/>
              <a:t>है</a:t>
            </a:r>
            <a:r>
              <a:rPr lang="en-US" sz="2800" b="1" dirty="0"/>
              <a:t>।"</a:t>
            </a:r>
          </a:p>
          <a:p>
            <a:endParaRPr lang="en-US" sz="2800" b="1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381000"/>
            <a:ext cx="80772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rgbClr val="FF0000"/>
                </a:solidFill>
              </a:rPr>
              <a:t>दर्शन</a:t>
            </a:r>
            <a:r>
              <a:rPr lang="en-US" sz="2800" b="1" dirty="0">
                <a:solidFill>
                  <a:srgbClr val="FF0000"/>
                </a:solidFill>
              </a:rPr>
              <a:t> : </a:t>
            </a:r>
            <a:r>
              <a:rPr lang="en-US" sz="2800" b="1" dirty="0" err="1"/>
              <a:t>मैने</a:t>
            </a:r>
            <a:r>
              <a:rPr lang="en-US" sz="2800" b="1" dirty="0"/>
              <a:t> </a:t>
            </a:r>
            <a:r>
              <a:rPr lang="en-US" sz="2800" b="1" dirty="0" err="1"/>
              <a:t>दर्शन</a:t>
            </a:r>
            <a:r>
              <a:rPr lang="en-US" sz="2800" b="1" dirty="0"/>
              <a:t> </a:t>
            </a:r>
            <a:r>
              <a:rPr lang="en-US" sz="2800" b="1" dirty="0" err="1"/>
              <a:t>मै</a:t>
            </a:r>
            <a:r>
              <a:rPr lang="en-US" sz="2800" b="1" dirty="0"/>
              <a:t> </a:t>
            </a:r>
            <a:r>
              <a:rPr lang="en-US" sz="2800" b="1" dirty="0" err="1"/>
              <a:t>देखा</a:t>
            </a:r>
            <a:r>
              <a:rPr lang="en-US" sz="2800" b="1" dirty="0"/>
              <a:t> </a:t>
            </a:r>
            <a:r>
              <a:rPr lang="en-US" sz="2800" b="1" dirty="0" err="1"/>
              <a:t>की</a:t>
            </a:r>
            <a:r>
              <a:rPr lang="en-US" sz="2800" b="1" dirty="0"/>
              <a:t> </a:t>
            </a:r>
            <a:r>
              <a:rPr lang="en-US" sz="2800" b="1" dirty="0" err="1"/>
              <a:t>कोई</a:t>
            </a:r>
            <a:r>
              <a:rPr lang="en-US" sz="2800" b="1" dirty="0"/>
              <a:t> </a:t>
            </a:r>
            <a:r>
              <a:rPr lang="en-US" sz="2800" b="1" dirty="0" err="1"/>
              <a:t>व्यक्ति</a:t>
            </a:r>
            <a:r>
              <a:rPr lang="en-US" sz="2800" b="1" dirty="0"/>
              <a:t> </a:t>
            </a:r>
            <a:r>
              <a:rPr lang="en-US" sz="2800" b="1" dirty="0" err="1"/>
              <a:t>पास्टर</a:t>
            </a:r>
            <a:r>
              <a:rPr lang="en-US" sz="2800" b="1" dirty="0"/>
              <a:t> </a:t>
            </a:r>
            <a:r>
              <a:rPr lang="en-US" sz="2800" b="1" dirty="0" err="1"/>
              <a:t>को</a:t>
            </a:r>
            <a:r>
              <a:rPr lang="en-US" sz="2800" b="1" dirty="0"/>
              <a:t> </a:t>
            </a:r>
            <a:r>
              <a:rPr lang="en-US" sz="2800" b="1" dirty="0" err="1"/>
              <a:t>एक</a:t>
            </a:r>
            <a:r>
              <a:rPr lang="en-US" sz="2800" b="1" dirty="0"/>
              <a:t> </a:t>
            </a:r>
            <a:r>
              <a:rPr lang="en-US" sz="2800" b="1" dirty="0" err="1"/>
              <a:t>कागज़</a:t>
            </a:r>
            <a:r>
              <a:rPr lang="en-US" sz="2800" b="1" dirty="0"/>
              <a:t> (</a:t>
            </a:r>
            <a:r>
              <a:rPr lang="en-US" sz="2800" b="1" dirty="0" err="1"/>
              <a:t>पेपर</a:t>
            </a:r>
            <a:r>
              <a:rPr lang="en-US" sz="2800" b="1" dirty="0"/>
              <a:t>) </a:t>
            </a:r>
            <a:r>
              <a:rPr lang="en-US" sz="2800" b="1" dirty="0" err="1"/>
              <a:t>देता</a:t>
            </a:r>
            <a:r>
              <a:rPr lang="en-US" sz="2800" b="1" dirty="0"/>
              <a:t> </a:t>
            </a:r>
            <a:r>
              <a:rPr lang="en-US" sz="2800" b="1" dirty="0" err="1"/>
              <a:t>है</a:t>
            </a:r>
            <a:r>
              <a:rPr lang="en-US" sz="2800" b="1" dirty="0"/>
              <a:t>, </a:t>
            </a:r>
            <a:r>
              <a:rPr lang="en-US" sz="2800" b="1" dirty="0" err="1"/>
              <a:t>और</a:t>
            </a:r>
            <a:r>
              <a:rPr lang="en-US" sz="2800" b="1" dirty="0"/>
              <a:t> </a:t>
            </a:r>
            <a:r>
              <a:rPr lang="en-US" sz="2800" b="1" dirty="0" err="1"/>
              <a:t>कहता</a:t>
            </a:r>
            <a:r>
              <a:rPr lang="en-US" sz="2800" b="1" dirty="0"/>
              <a:t> </a:t>
            </a:r>
            <a:r>
              <a:rPr lang="en-US" sz="2800" b="1" dirty="0" err="1"/>
              <a:t>है</a:t>
            </a:r>
            <a:r>
              <a:rPr lang="en-US" sz="2800" b="1" dirty="0"/>
              <a:t>, " </a:t>
            </a:r>
            <a:r>
              <a:rPr lang="en-US" sz="2800" b="1" dirty="0" err="1"/>
              <a:t>हम</a:t>
            </a:r>
            <a:r>
              <a:rPr lang="en-US" sz="2800" b="1" dirty="0"/>
              <a:t> </a:t>
            </a:r>
            <a:r>
              <a:rPr lang="en-US" sz="2800" b="1" dirty="0" err="1"/>
              <a:t>लोग</a:t>
            </a:r>
            <a:r>
              <a:rPr lang="en-US" sz="2800" b="1" dirty="0"/>
              <a:t> </a:t>
            </a:r>
            <a:r>
              <a:rPr lang="en-US" sz="2800" b="1" dirty="0" err="1"/>
              <a:t>यह</a:t>
            </a:r>
            <a:r>
              <a:rPr lang="en-US" sz="2800" b="1" dirty="0"/>
              <a:t> </a:t>
            </a:r>
            <a:r>
              <a:rPr lang="en-US" sz="2800" b="1" dirty="0" err="1"/>
              <a:t>सब</a:t>
            </a:r>
            <a:r>
              <a:rPr lang="en-US" sz="2800" b="1" dirty="0"/>
              <a:t> </a:t>
            </a:r>
            <a:r>
              <a:rPr lang="en-US" sz="2800" b="1" dirty="0" err="1"/>
              <a:t>कुछ</a:t>
            </a:r>
            <a:r>
              <a:rPr lang="en-US" sz="2800" b="1" dirty="0"/>
              <a:t> </a:t>
            </a:r>
            <a:r>
              <a:rPr lang="en-US" sz="2800" b="1" dirty="0" err="1"/>
              <a:t>कलिसिया</a:t>
            </a:r>
            <a:r>
              <a:rPr lang="en-US" sz="2800" b="1" dirty="0"/>
              <a:t> </a:t>
            </a:r>
            <a:r>
              <a:rPr lang="en-US" sz="2800" b="1" dirty="0" err="1"/>
              <a:t>में</a:t>
            </a:r>
            <a:r>
              <a:rPr lang="en-US" sz="2800" b="1" dirty="0"/>
              <a:t> </a:t>
            </a:r>
            <a:r>
              <a:rPr lang="en-US" sz="2800" b="1" dirty="0" err="1"/>
              <a:t>लागू</a:t>
            </a:r>
            <a:r>
              <a:rPr lang="en-US" sz="2800" b="1" dirty="0"/>
              <a:t> </a:t>
            </a:r>
            <a:r>
              <a:rPr lang="en-US" sz="2800" b="1" dirty="0" err="1"/>
              <a:t>करने</a:t>
            </a:r>
            <a:r>
              <a:rPr lang="en-US" sz="2800" b="1" dirty="0"/>
              <a:t> </a:t>
            </a:r>
            <a:r>
              <a:rPr lang="en-US" sz="2800" b="1" dirty="0" err="1"/>
              <a:t>की</a:t>
            </a:r>
            <a:r>
              <a:rPr lang="en-US" sz="2800" b="1" dirty="0"/>
              <a:t> </a:t>
            </a:r>
            <a:r>
              <a:rPr lang="en-US" sz="2800" b="1" dirty="0" err="1"/>
              <a:t>योजना</a:t>
            </a:r>
            <a:r>
              <a:rPr lang="en-US" sz="2800" b="1" dirty="0"/>
              <a:t> </a:t>
            </a:r>
            <a:r>
              <a:rPr lang="en-US" sz="2800" b="1" dirty="0" err="1"/>
              <a:t>बना</a:t>
            </a:r>
            <a:r>
              <a:rPr lang="en-US" sz="2800" b="1" dirty="0"/>
              <a:t> </a:t>
            </a:r>
            <a:r>
              <a:rPr lang="en-US" sz="2800" b="1" dirty="0" err="1"/>
              <a:t>रहे</a:t>
            </a:r>
            <a:r>
              <a:rPr lang="en-US" sz="2800" b="1" dirty="0"/>
              <a:t> </a:t>
            </a:r>
            <a:r>
              <a:rPr lang="en-US" sz="2800" b="1" dirty="0" err="1"/>
              <a:t>हैं</a:t>
            </a:r>
            <a:r>
              <a:rPr lang="en-US" sz="2800" b="1" dirty="0"/>
              <a:t>।</a:t>
            </a:r>
            <a:br>
              <a:rPr lang="en-US" sz="2800" b="1" dirty="0"/>
            </a:br>
            <a:r>
              <a:rPr lang="en-US" sz="2800" b="1" dirty="0" err="1"/>
              <a:t>पास्टर</a:t>
            </a:r>
            <a:r>
              <a:rPr lang="en-US" sz="2800" b="1" dirty="0"/>
              <a:t> </a:t>
            </a:r>
            <a:r>
              <a:rPr lang="en-US" sz="2800" b="1" dirty="0" err="1"/>
              <a:t>ने</a:t>
            </a:r>
            <a:r>
              <a:rPr lang="en-US" sz="2800" b="1" dirty="0"/>
              <a:t> </a:t>
            </a:r>
            <a:r>
              <a:rPr lang="en-US" sz="2800" b="1" dirty="0" err="1"/>
              <a:t>पूछा</a:t>
            </a:r>
            <a:r>
              <a:rPr lang="en-US" sz="2800" b="1" dirty="0"/>
              <a:t>, "</a:t>
            </a:r>
            <a:r>
              <a:rPr lang="en-US" sz="2800" b="1" dirty="0" err="1"/>
              <a:t>किस</a:t>
            </a:r>
            <a:r>
              <a:rPr lang="en-US" sz="2800" b="1" dirty="0"/>
              <a:t> </a:t>
            </a:r>
            <a:r>
              <a:rPr lang="en-US" sz="2800" b="1" dirty="0" err="1"/>
              <a:t>तरह</a:t>
            </a:r>
            <a:r>
              <a:rPr lang="en-US" sz="2800" b="1" dirty="0"/>
              <a:t> </a:t>
            </a:r>
            <a:r>
              <a:rPr lang="en-US" sz="2800" b="1" dirty="0" err="1"/>
              <a:t>से</a:t>
            </a:r>
            <a:r>
              <a:rPr lang="en-US" sz="2800" b="1" dirty="0"/>
              <a:t>?"</a:t>
            </a:r>
            <a:br>
              <a:rPr lang="en-US" sz="2800" b="1" dirty="0"/>
            </a:br>
            <a:r>
              <a:rPr lang="en-US" sz="2800" b="1" dirty="0" err="1"/>
              <a:t>उत्तर</a:t>
            </a:r>
            <a:r>
              <a:rPr lang="en-US" sz="2800" b="1" dirty="0"/>
              <a:t> </a:t>
            </a:r>
            <a:r>
              <a:rPr lang="en-US" sz="2800" b="1" dirty="0" err="1"/>
              <a:t>मिला</a:t>
            </a:r>
            <a:r>
              <a:rPr lang="en-US" sz="2800" b="1" dirty="0"/>
              <a:t>, " </a:t>
            </a:r>
            <a:r>
              <a:rPr lang="en-US" sz="2800" b="1" dirty="0" err="1"/>
              <a:t>कलिसिया</a:t>
            </a:r>
            <a:r>
              <a:rPr lang="en-US" sz="2800" b="1" dirty="0"/>
              <a:t> </a:t>
            </a:r>
            <a:r>
              <a:rPr lang="en-US" sz="2800" b="1" dirty="0" err="1"/>
              <a:t>का</a:t>
            </a:r>
            <a:r>
              <a:rPr lang="en-US" sz="2800" b="1" dirty="0"/>
              <a:t> </a:t>
            </a:r>
            <a:r>
              <a:rPr lang="en-US" sz="2800" b="1" dirty="0" err="1"/>
              <a:t>सुधार</a:t>
            </a:r>
            <a:r>
              <a:rPr lang="en-US" sz="2800" b="1" dirty="0"/>
              <a:t> </a:t>
            </a:r>
            <a:r>
              <a:rPr lang="en-US" sz="2800" b="1" dirty="0" err="1"/>
              <a:t>करने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लिए</a:t>
            </a:r>
            <a:r>
              <a:rPr lang="en-US" sz="2800" b="1" dirty="0"/>
              <a:t> </a:t>
            </a:r>
            <a:r>
              <a:rPr lang="en-US" sz="2800" b="1" dirty="0" err="1"/>
              <a:t>यह</a:t>
            </a:r>
            <a:r>
              <a:rPr lang="en-US" sz="2800" b="1" dirty="0"/>
              <a:t> </a:t>
            </a:r>
            <a:r>
              <a:rPr lang="en-US" sz="2800" b="1" dirty="0" err="1"/>
              <a:t>काम</a:t>
            </a:r>
            <a:r>
              <a:rPr lang="en-US" sz="2800" b="1" dirty="0"/>
              <a:t> </a:t>
            </a:r>
            <a:r>
              <a:rPr lang="en-US" sz="2800" b="1" dirty="0" err="1"/>
              <a:t>करना</a:t>
            </a:r>
            <a:r>
              <a:rPr lang="en-US" sz="2800" b="1" dirty="0"/>
              <a:t> </a:t>
            </a:r>
            <a:r>
              <a:rPr lang="en-US" sz="2800" b="1" dirty="0" err="1"/>
              <a:t>हैI</a:t>
            </a:r>
            <a:r>
              <a:rPr lang="en-US" sz="2800" b="1" dirty="0"/>
              <a:t> </a:t>
            </a:r>
            <a:r>
              <a:rPr lang="en-US" sz="2800" b="1" dirty="0" err="1"/>
              <a:t>कि</a:t>
            </a:r>
            <a:r>
              <a:rPr lang="en-US" sz="2800" b="1" dirty="0"/>
              <a:t> </a:t>
            </a:r>
            <a:r>
              <a:rPr lang="en-US" sz="2800" b="1" dirty="0" err="1"/>
              <a:t>कलिसिया</a:t>
            </a:r>
            <a:r>
              <a:rPr lang="en-US" sz="2800" b="1" dirty="0"/>
              <a:t> </a:t>
            </a:r>
            <a:r>
              <a:rPr lang="en-US" sz="2800" b="1" dirty="0" err="1"/>
              <a:t>को</a:t>
            </a:r>
            <a:r>
              <a:rPr lang="en-US" sz="2800" b="1" dirty="0"/>
              <a:t> </a:t>
            </a:r>
            <a:r>
              <a:rPr lang="en-US" sz="2800" b="1" dirty="0" err="1"/>
              <a:t>आलसय</a:t>
            </a:r>
            <a:r>
              <a:rPr lang="en-US" sz="2800" b="1" dirty="0"/>
              <a:t> </a:t>
            </a:r>
            <a:r>
              <a:rPr lang="en-US" sz="2800" b="1" dirty="0" err="1"/>
              <a:t>से</a:t>
            </a:r>
            <a:r>
              <a:rPr lang="en-US" sz="2800" b="1" dirty="0"/>
              <a:t> </a:t>
            </a:r>
            <a:r>
              <a:rPr lang="en-US" sz="2800" b="1" dirty="0" err="1" smtClean="0"/>
              <a:t>जगायो</a:t>
            </a:r>
            <a:r>
              <a:rPr lang="en-US" sz="2800" b="1" dirty="0" smtClean="0"/>
              <a:t>।“</a:t>
            </a:r>
          </a:p>
          <a:p>
            <a:pPr algn="just"/>
            <a:endParaRPr lang="en-US" sz="2800" b="1" dirty="0"/>
          </a:p>
          <a:p>
            <a:pPr algn="just"/>
            <a:r>
              <a:rPr lang="en-US" sz="2800" b="1" dirty="0" err="1"/>
              <a:t>हम</a:t>
            </a:r>
            <a:r>
              <a:rPr lang="en-US" sz="2800" b="1" dirty="0"/>
              <a:t> </a:t>
            </a:r>
            <a:r>
              <a:rPr lang="en-US" sz="2800" b="1" dirty="0" err="1"/>
              <a:t>कलिसिया</a:t>
            </a:r>
            <a:r>
              <a:rPr lang="en-US" sz="2800" b="1" dirty="0"/>
              <a:t> </a:t>
            </a:r>
            <a:r>
              <a:rPr lang="en-US" sz="2800" b="1" dirty="0" err="1"/>
              <a:t>में</a:t>
            </a:r>
            <a:r>
              <a:rPr lang="en-US" sz="2800" b="1" dirty="0"/>
              <a:t> </a:t>
            </a:r>
            <a:r>
              <a:rPr lang="en-US" sz="2800" b="1" dirty="0" err="1"/>
              <a:t>इसका</a:t>
            </a:r>
            <a:r>
              <a:rPr lang="en-US" sz="2800" b="1" dirty="0"/>
              <a:t> </a:t>
            </a:r>
            <a:r>
              <a:rPr lang="en-US" sz="2800" b="1" dirty="0" err="1"/>
              <a:t>उद्घाटन</a:t>
            </a:r>
            <a:r>
              <a:rPr lang="en-US" sz="2800" b="1" dirty="0"/>
              <a:t> </a:t>
            </a:r>
            <a:r>
              <a:rPr lang="en-US" sz="2800" b="1" dirty="0" err="1"/>
              <a:t>करने</a:t>
            </a:r>
            <a:r>
              <a:rPr lang="en-US" sz="2800" b="1" dirty="0"/>
              <a:t> </a:t>
            </a:r>
            <a:r>
              <a:rPr lang="en-US" sz="2800" b="1" dirty="0" err="1"/>
              <a:t>वाले</a:t>
            </a:r>
            <a:r>
              <a:rPr lang="en-US" sz="2800" b="1" dirty="0"/>
              <a:t> </a:t>
            </a:r>
            <a:r>
              <a:rPr lang="en-US" sz="2800" b="1" dirty="0" err="1"/>
              <a:t>हैं</a:t>
            </a:r>
            <a:r>
              <a:rPr lang="en-US" sz="2800" b="1" dirty="0"/>
              <a:t> </a:t>
            </a:r>
            <a:r>
              <a:rPr lang="en-US" sz="2800" b="1" dirty="0" err="1"/>
              <a:t>और</a:t>
            </a:r>
            <a:r>
              <a:rPr lang="en-US" sz="2800" b="1" dirty="0"/>
              <a:t> </a:t>
            </a:r>
            <a:r>
              <a:rPr lang="en-US" sz="2800" b="1" dirty="0" err="1"/>
              <a:t>इसकी</a:t>
            </a:r>
            <a:r>
              <a:rPr lang="en-US" sz="2800" b="1" dirty="0"/>
              <a:t> </a:t>
            </a:r>
            <a:r>
              <a:rPr lang="en-US" sz="2800" b="1" dirty="0" err="1"/>
              <a:t>विस्तार</a:t>
            </a:r>
            <a:r>
              <a:rPr lang="en-US" sz="2800" b="1" dirty="0"/>
              <a:t> </a:t>
            </a:r>
            <a:r>
              <a:rPr lang="en-US" sz="2800" b="1" dirty="0" err="1"/>
              <a:t>से</a:t>
            </a:r>
            <a:r>
              <a:rPr lang="en-US" sz="2800" b="1" dirty="0"/>
              <a:t> </a:t>
            </a:r>
            <a:r>
              <a:rPr lang="en-US" sz="2800" b="1" dirty="0" err="1"/>
              <a:t>जानकारी</a:t>
            </a:r>
            <a:r>
              <a:rPr lang="en-US" sz="2800" b="1" dirty="0"/>
              <a:t> </a:t>
            </a:r>
            <a:r>
              <a:rPr lang="en-US" sz="2800" b="1" dirty="0" err="1"/>
              <a:t>देने</a:t>
            </a:r>
            <a:r>
              <a:rPr lang="en-US" sz="2800" b="1" dirty="0"/>
              <a:t> </a:t>
            </a:r>
            <a:r>
              <a:rPr lang="en-US" sz="2800" b="1" dirty="0" err="1"/>
              <a:t>आये</a:t>
            </a:r>
            <a:r>
              <a:rPr lang="en-US" sz="2800" b="1" dirty="0"/>
              <a:t> </a:t>
            </a:r>
            <a:r>
              <a:rPr lang="en-US" sz="2800" b="1" dirty="0" err="1"/>
              <a:t>हैं</a:t>
            </a:r>
            <a:r>
              <a:rPr lang="en-US" sz="2800" b="1" dirty="0"/>
              <a:t>।</a:t>
            </a:r>
            <a:br>
              <a:rPr lang="en-US" sz="2800" b="1" dirty="0"/>
            </a:br>
            <a:r>
              <a:rPr lang="en-US" sz="2800" b="1" dirty="0" err="1"/>
              <a:t>हर</a:t>
            </a:r>
            <a:r>
              <a:rPr lang="en-US" sz="2800" b="1" dirty="0"/>
              <a:t> </a:t>
            </a:r>
            <a:r>
              <a:rPr lang="en-US" sz="2800" b="1" dirty="0" err="1"/>
              <a:t>जगह</a:t>
            </a:r>
            <a:r>
              <a:rPr lang="en-US" sz="2800" b="1" dirty="0"/>
              <a:t>, </a:t>
            </a:r>
            <a:r>
              <a:rPr lang="en-US" sz="2800" b="1" dirty="0" err="1"/>
              <a:t>विश्वासी</a:t>
            </a:r>
            <a:r>
              <a:rPr lang="en-US" sz="2800" b="1" dirty="0"/>
              <a:t> </a:t>
            </a:r>
            <a:r>
              <a:rPr lang="en-US" sz="2800" b="1" dirty="0" err="1"/>
              <a:t>लोग</a:t>
            </a:r>
            <a:r>
              <a:rPr lang="en-US" sz="2800" b="1" dirty="0"/>
              <a:t>, </a:t>
            </a:r>
            <a:r>
              <a:rPr lang="en-US" sz="2800" b="1" dirty="0" err="1"/>
              <a:t>कलिसियाओ</a:t>
            </a:r>
            <a:r>
              <a:rPr lang="en-US" sz="2800" b="1" dirty="0"/>
              <a:t> </a:t>
            </a:r>
            <a:r>
              <a:rPr lang="en-US" sz="2800" b="1" dirty="0" err="1"/>
              <a:t>के</a:t>
            </a:r>
            <a:r>
              <a:rPr lang="en-US" sz="2800" b="1" dirty="0"/>
              <a:t> </a:t>
            </a:r>
            <a:r>
              <a:rPr lang="en-US" sz="2800" b="1" dirty="0" err="1"/>
              <a:t>कार्य</a:t>
            </a:r>
            <a:r>
              <a:rPr lang="en-US" sz="2800" b="1" dirty="0"/>
              <a:t> </a:t>
            </a:r>
            <a:r>
              <a:rPr lang="en-US" sz="2800" b="1" dirty="0" err="1"/>
              <a:t>से</a:t>
            </a:r>
            <a:r>
              <a:rPr lang="en-US" sz="2800" b="1" dirty="0"/>
              <a:t> </a:t>
            </a:r>
            <a:r>
              <a:rPr lang="en-US" sz="2800" b="1" dirty="0" err="1"/>
              <a:t>बहुत</a:t>
            </a:r>
            <a:r>
              <a:rPr lang="en-US" sz="2800" b="1" dirty="0"/>
              <a:t> </a:t>
            </a:r>
            <a:r>
              <a:rPr lang="en-US" sz="2800" b="1" dirty="0" err="1"/>
              <a:t>असंतुष्ट</a:t>
            </a:r>
            <a:r>
              <a:rPr lang="en-US" sz="2800" b="1" dirty="0"/>
              <a:t> </a:t>
            </a:r>
            <a:r>
              <a:rPr lang="en-US" sz="2800" b="1" dirty="0" err="1"/>
              <a:t>हैं</a:t>
            </a:r>
            <a:r>
              <a:rPr lang="en-US" sz="2800" b="1" dirty="0"/>
              <a:t>। </a:t>
            </a:r>
            <a:r>
              <a:rPr lang="en-US" sz="2800" b="1" dirty="0" err="1"/>
              <a:t>कलिसिया</a:t>
            </a:r>
            <a:r>
              <a:rPr lang="en-US" sz="2800" b="1" dirty="0"/>
              <a:t> </a:t>
            </a:r>
            <a:r>
              <a:rPr lang="en-US" sz="2800" b="1" dirty="0" err="1"/>
              <a:t>को</a:t>
            </a:r>
            <a:r>
              <a:rPr lang="en-US" sz="2800" b="1" dirty="0"/>
              <a:t> </a:t>
            </a:r>
            <a:r>
              <a:rPr lang="en-US" sz="2800" b="1" dirty="0" err="1"/>
              <a:t>पुनःजागृत</a:t>
            </a:r>
            <a:r>
              <a:rPr lang="en-US" sz="2800" b="1" dirty="0"/>
              <a:t> </a:t>
            </a:r>
            <a:r>
              <a:rPr lang="en-US" sz="2800" b="1" dirty="0" err="1"/>
              <a:t>करना</a:t>
            </a:r>
            <a:r>
              <a:rPr lang="en-US" sz="2800" b="1" dirty="0"/>
              <a:t> </a:t>
            </a:r>
            <a:r>
              <a:rPr lang="en-US" sz="2800" b="1" dirty="0" err="1"/>
              <a:t>है</a:t>
            </a:r>
            <a:r>
              <a:rPr lang="en-US" sz="2800" b="1" dirty="0"/>
              <a:t>।</a:t>
            </a:r>
          </a:p>
          <a:p>
            <a:pPr algn="just"/>
            <a:r>
              <a:rPr lang="en-US" sz="2800" b="1" dirty="0"/>
              <a:t>१. </a:t>
            </a:r>
            <a:r>
              <a:rPr lang="en-US" sz="2800" b="1" dirty="0" err="1"/>
              <a:t>फलहीन</a:t>
            </a:r>
            <a:r>
              <a:rPr lang="en-US" sz="2800" b="1" dirty="0"/>
              <a:t>, </a:t>
            </a:r>
            <a:r>
              <a:rPr lang="en-US" sz="2800" b="1" dirty="0" err="1"/>
              <a:t>अनउपजाओ</a:t>
            </a:r>
            <a:r>
              <a:rPr lang="en-US" sz="2800" b="1" dirty="0"/>
              <a:t> </a:t>
            </a:r>
            <a:r>
              <a:rPr lang="en-US" sz="2800" b="1" dirty="0" err="1"/>
              <a:t>कलिसियायें</a:t>
            </a:r>
            <a:r>
              <a:rPr lang="en-US" sz="2800" b="1" dirty="0"/>
              <a:t>, </a:t>
            </a:r>
            <a:r>
              <a:rPr lang="en-US" sz="2800" b="1" dirty="0" err="1"/>
              <a:t>क्योंकि</a:t>
            </a:r>
            <a:r>
              <a:rPr lang="en-US" sz="2800" b="1" dirty="0"/>
              <a:t> </a:t>
            </a:r>
            <a:r>
              <a:rPr lang="en-US" sz="2800" b="1" dirty="0" err="1"/>
              <a:t>पादरी</a:t>
            </a:r>
            <a:r>
              <a:rPr lang="en-US" sz="2800" b="1" dirty="0"/>
              <a:t> </a:t>
            </a:r>
            <a:r>
              <a:rPr lang="en-US" sz="2800" b="1" dirty="0" err="1"/>
              <a:t>विश्वासियों</a:t>
            </a:r>
            <a:r>
              <a:rPr lang="en-US" sz="2800" b="1" dirty="0"/>
              <a:t> </a:t>
            </a:r>
            <a:r>
              <a:rPr lang="en-US" sz="2800" b="1" dirty="0" err="1"/>
              <a:t>का</a:t>
            </a:r>
            <a:r>
              <a:rPr lang="en-US" sz="2800" b="1" dirty="0"/>
              <a:t> </a:t>
            </a:r>
            <a:r>
              <a:rPr lang="en-US" sz="2800" b="1" dirty="0" err="1"/>
              <a:t>सम्बन्ध</a:t>
            </a:r>
            <a:r>
              <a:rPr lang="en-US" sz="2800" b="1" dirty="0"/>
              <a:t>, </a:t>
            </a:r>
            <a:r>
              <a:rPr lang="en-US" sz="2800" b="1" dirty="0" err="1"/>
              <a:t>प्रभु</a:t>
            </a:r>
            <a:r>
              <a:rPr lang="en-US" sz="2800" b="1" dirty="0"/>
              <a:t> </a:t>
            </a:r>
            <a:r>
              <a:rPr lang="en-US" sz="2800" b="1" dirty="0" err="1"/>
              <a:t>येशु</a:t>
            </a:r>
            <a:r>
              <a:rPr lang="en-US" sz="2800" b="1" dirty="0"/>
              <a:t> </a:t>
            </a:r>
            <a:r>
              <a:rPr lang="en-US" sz="2800" b="1" dirty="0" err="1"/>
              <a:t>मसीह</a:t>
            </a:r>
            <a:r>
              <a:rPr lang="en-US" sz="2800" b="1" dirty="0"/>
              <a:t> </a:t>
            </a:r>
            <a:r>
              <a:rPr lang="en-US" sz="2800" b="1" dirty="0" err="1"/>
              <a:t>से</a:t>
            </a:r>
            <a:r>
              <a:rPr lang="en-US" sz="2800" b="1" dirty="0"/>
              <a:t> </a:t>
            </a:r>
            <a:r>
              <a:rPr lang="en-US" sz="2800" b="1" dirty="0" err="1"/>
              <a:t>बढकर</a:t>
            </a:r>
            <a:r>
              <a:rPr lang="en-US" sz="2800" b="1" dirty="0"/>
              <a:t> </a:t>
            </a:r>
            <a:r>
              <a:rPr lang="en-US" sz="2800" b="1" dirty="0" err="1"/>
              <a:t>अपने</a:t>
            </a:r>
            <a:r>
              <a:rPr lang="en-US" sz="2800" b="1" dirty="0"/>
              <a:t> </a:t>
            </a:r>
            <a:r>
              <a:rPr lang="en-US" sz="2800" b="1" dirty="0" err="1"/>
              <a:t>अाप</a:t>
            </a:r>
            <a:r>
              <a:rPr lang="en-US" sz="2800" b="1" dirty="0"/>
              <a:t> </a:t>
            </a:r>
            <a:r>
              <a:rPr lang="en-US" sz="2800" b="1" dirty="0" err="1"/>
              <a:t>से</a:t>
            </a:r>
            <a:r>
              <a:rPr lang="en-US" sz="2800" b="1" dirty="0"/>
              <a:t> </a:t>
            </a:r>
            <a:r>
              <a:rPr lang="en-US" sz="2800" b="1" dirty="0" err="1"/>
              <a:t>रखना</a:t>
            </a:r>
            <a:r>
              <a:rPr lang="en-US" sz="2800" b="1" dirty="0"/>
              <a:t> </a:t>
            </a:r>
            <a:r>
              <a:rPr lang="en-US" sz="2800" b="1" dirty="0" err="1"/>
              <a:t>चाहते</a:t>
            </a:r>
            <a:r>
              <a:rPr lang="en-US" sz="2800" b="1" dirty="0"/>
              <a:t> </a:t>
            </a:r>
            <a:r>
              <a:rPr lang="en-US" sz="2800" b="1" dirty="0" err="1"/>
              <a:t>हैं</a:t>
            </a:r>
            <a:r>
              <a:rPr lang="en-US" sz="2800" b="1" dirty="0"/>
              <a:t>, </a:t>
            </a:r>
            <a:r>
              <a:rPr lang="en-US" sz="2800" b="1" dirty="0" err="1"/>
              <a:t>प्रभु</a:t>
            </a:r>
            <a:r>
              <a:rPr lang="en-US" sz="2800" b="1" dirty="0"/>
              <a:t> </a:t>
            </a:r>
            <a:r>
              <a:rPr lang="en-US" sz="2800" b="1" dirty="0" err="1"/>
              <a:t>येशु</a:t>
            </a:r>
            <a:r>
              <a:rPr lang="en-US" sz="2800" b="1" dirty="0"/>
              <a:t> </a:t>
            </a:r>
            <a:r>
              <a:rPr lang="en-US" sz="2800" b="1" dirty="0" err="1"/>
              <a:t>मसीह</a:t>
            </a:r>
            <a:r>
              <a:rPr lang="en-US" sz="2800" b="1" dirty="0"/>
              <a:t> </a:t>
            </a:r>
            <a:r>
              <a:rPr lang="en-US" sz="2800" b="1" dirty="0" err="1"/>
              <a:t>से</a:t>
            </a:r>
            <a:r>
              <a:rPr lang="en-US" sz="2800" b="1" dirty="0"/>
              <a:t> </a:t>
            </a:r>
            <a:r>
              <a:rPr lang="en-US" sz="2800" b="1" dirty="0" err="1"/>
              <a:t>नहीं</a:t>
            </a:r>
            <a:r>
              <a:rPr lang="en-US" sz="2800" b="1" dirty="0" smtClean="0"/>
              <a:t>।</a:t>
            </a:r>
            <a:endParaRPr lang="en-US" sz="2800" b="1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533401"/>
            <a:ext cx="81534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b="1" dirty="0"/>
              <a:t>२. </a:t>
            </a:r>
            <a:r>
              <a:rPr lang="en-US" sz="2600" b="1" dirty="0" err="1"/>
              <a:t>वरदानो</a:t>
            </a:r>
            <a:r>
              <a:rPr lang="en-US" sz="2600" b="1" dirty="0"/>
              <a:t> </a:t>
            </a:r>
            <a:r>
              <a:rPr lang="en-US" sz="2600" b="1" dirty="0" err="1"/>
              <a:t>का</a:t>
            </a:r>
            <a:r>
              <a:rPr lang="en-US" sz="2600" b="1" dirty="0"/>
              <a:t> </a:t>
            </a:r>
            <a:r>
              <a:rPr lang="en-US" sz="2600" b="1" dirty="0" err="1"/>
              <a:t>प्रयोग</a:t>
            </a:r>
            <a:r>
              <a:rPr lang="en-US" sz="2600" b="1" dirty="0"/>
              <a:t> </a:t>
            </a:r>
            <a:r>
              <a:rPr lang="en-US" sz="2600" b="1" dirty="0" err="1"/>
              <a:t>करने</a:t>
            </a:r>
            <a:r>
              <a:rPr lang="en-US" sz="2600" b="1" dirty="0"/>
              <a:t> </a:t>
            </a:r>
            <a:r>
              <a:rPr lang="en-US" sz="2600" b="1" dirty="0" err="1"/>
              <a:t>मे</a:t>
            </a:r>
            <a:r>
              <a:rPr lang="en-US" sz="2600" b="1" dirty="0"/>
              <a:t> </a:t>
            </a:r>
            <a:r>
              <a:rPr lang="en-US" sz="2600" b="1" dirty="0" err="1"/>
              <a:t>कोई</a:t>
            </a:r>
            <a:r>
              <a:rPr lang="en-US" sz="2600" b="1" dirty="0"/>
              <a:t> </a:t>
            </a:r>
            <a:r>
              <a:rPr lang="en-US" sz="2600" b="1" dirty="0" err="1"/>
              <a:t>प्रशिक्षण</a:t>
            </a:r>
            <a:r>
              <a:rPr lang="en-US" sz="2600" b="1" dirty="0"/>
              <a:t> </a:t>
            </a:r>
            <a:r>
              <a:rPr lang="en-US" sz="2600" b="1" dirty="0" err="1"/>
              <a:t>नहीं</a:t>
            </a:r>
            <a:r>
              <a:rPr lang="en-US" sz="2600" b="1" dirty="0"/>
              <a:t> </a:t>
            </a:r>
            <a:r>
              <a:rPr lang="en-US" sz="2600" b="1" dirty="0" err="1"/>
              <a:t>हैै</a:t>
            </a:r>
            <a:r>
              <a:rPr lang="en-US" sz="2600" b="1" dirty="0"/>
              <a:t>। </a:t>
            </a:r>
            <a:r>
              <a:rPr lang="en-US" sz="2600" b="1" dirty="0" err="1"/>
              <a:t>मरकुस</a:t>
            </a:r>
            <a:r>
              <a:rPr lang="en-US" sz="2600" b="1" dirty="0"/>
              <a:t> १६ : १५- १७ </a:t>
            </a:r>
            <a:r>
              <a:rPr lang="en-US" sz="2600" b="1" dirty="0" err="1"/>
              <a:t>में</a:t>
            </a:r>
            <a:r>
              <a:rPr lang="en-US" sz="2600" b="1" dirty="0"/>
              <a:t> </a:t>
            </a:r>
            <a:r>
              <a:rPr lang="en-US" sz="2600" b="1" dirty="0" err="1"/>
              <a:t>विश्वासी</a:t>
            </a:r>
            <a:r>
              <a:rPr lang="en-US" sz="2600" b="1" dirty="0"/>
              <a:t> </a:t>
            </a:r>
            <a:r>
              <a:rPr lang="en-US" sz="2600" b="1" dirty="0" err="1"/>
              <a:t>होने</a:t>
            </a:r>
            <a:r>
              <a:rPr lang="en-US" sz="2600" b="1" dirty="0"/>
              <a:t> </a:t>
            </a:r>
            <a:r>
              <a:rPr lang="en-US" sz="2600" b="1" dirty="0" err="1"/>
              <a:t>के</a:t>
            </a:r>
            <a:r>
              <a:rPr lang="en-US" sz="2600" b="1" dirty="0"/>
              <a:t> </a:t>
            </a:r>
            <a:r>
              <a:rPr lang="en-US" sz="2600" b="1" dirty="0" err="1"/>
              <a:t>पांच</a:t>
            </a:r>
            <a:r>
              <a:rPr lang="en-US" sz="2600" b="1" dirty="0"/>
              <a:t> </a:t>
            </a:r>
            <a:r>
              <a:rPr lang="en-US" sz="2600" b="1" dirty="0" err="1"/>
              <a:t>चिन्ह</a:t>
            </a:r>
            <a:r>
              <a:rPr lang="en-US" sz="2600" b="1" dirty="0"/>
              <a:t> </a:t>
            </a:r>
            <a:r>
              <a:rPr lang="en-US" sz="2600" b="1" dirty="0" err="1"/>
              <a:t>लिखे</a:t>
            </a:r>
            <a:r>
              <a:rPr lang="en-US" sz="2600" b="1" dirty="0"/>
              <a:t> </a:t>
            </a:r>
            <a:r>
              <a:rPr lang="en-US" sz="2600" b="1" dirty="0" err="1"/>
              <a:t>हैं</a:t>
            </a:r>
            <a:r>
              <a:rPr lang="en-US" sz="2600" b="1" dirty="0"/>
              <a:t>। </a:t>
            </a:r>
            <a:r>
              <a:rPr lang="en-US" sz="2600" b="1" dirty="0" err="1"/>
              <a:t>कितने</a:t>
            </a:r>
            <a:r>
              <a:rPr lang="en-US" sz="2600" b="1" dirty="0"/>
              <a:t> </a:t>
            </a:r>
            <a:r>
              <a:rPr lang="en-US" sz="2600" b="1" dirty="0" err="1"/>
              <a:t>विश्वासियों</a:t>
            </a:r>
            <a:r>
              <a:rPr lang="en-US" sz="2600" b="1" dirty="0"/>
              <a:t> </a:t>
            </a:r>
            <a:r>
              <a:rPr lang="en-US" sz="2600" b="1" dirty="0" err="1"/>
              <a:t>को</a:t>
            </a:r>
            <a:r>
              <a:rPr lang="en-US" sz="2600" b="1" dirty="0"/>
              <a:t> </a:t>
            </a:r>
            <a:r>
              <a:rPr lang="en-US" sz="2600" b="1" dirty="0" err="1"/>
              <a:t>इन</a:t>
            </a:r>
            <a:r>
              <a:rPr lang="en-US" sz="2600" b="1" dirty="0"/>
              <a:t> </a:t>
            </a:r>
            <a:r>
              <a:rPr lang="en-US" sz="2600" b="1" dirty="0" err="1"/>
              <a:t>पांच</a:t>
            </a:r>
            <a:r>
              <a:rPr lang="en-US" sz="2600" b="1" dirty="0"/>
              <a:t> </a:t>
            </a:r>
            <a:r>
              <a:rPr lang="en-US" sz="2600" b="1" dirty="0" err="1"/>
              <a:t>चिन्हों</a:t>
            </a:r>
            <a:r>
              <a:rPr lang="en-US" sz="2600" b="1" dirty="0"/>
              <a:t> </a:t>
            </a:r>
            <a:r>
              <a:rPr lang="en-US" sz="2600" b="1" dirty="0" err="1"/>
              <a:t>से</a:t>
            </a:r>
            <a:r>
              <a:rPr lang="en-US" sz="2600" b="1" dirty="0"/>
              <a:t> </a:t>
            </a:r>
            <a:r>
              <a:rPr lang="en-US" sz="2600" b="1" dirty="0" err="1"/>
              <a:t>पहचाना</a:t>
            </a:r>
            <a:r>
              <a:rPr lang="en-US" sz="2600" b="1" dirty="0"/>
              <a:t> </a:t>
            </a:r>
            <a:r>
              <a:rPr lang="en-US" sz="2600" b="1" dirty="0" err="1"/>
              <a:t>जा</a:t>
            </a:r>
            <a:r>
              <a:rPr lang="en-US" sz="2600" b="1" dirty="0"/>
              <a:t> </a:t>
            </a:r>
            <a:r>
              <a:rPr lang="en-US" sz="2600" b="1" dirty="0" err="1"/>
              <a:t>सकता</a:t>
            </a:r>
            <a:r>
              <a:rPr lang="en-US" sz="2600" b="1" dirty="0"/>
              <a:t> </a:t>
            </a:r>
            <a:r>
              <a:rPr lang="en-US" sz="2600" b="1" dirty="0" err="1"/>
              <a:t>है</a:t>
            </a:r>
            <a:r>
              <a:rPr lang="en-US" sz="2600" b="1" dirty="0"/>
              <a:t> ?</a:t>
            </a:r>
            <a:br>
              <a:rPr lang="en-US" sz="2600" b="1" dirty="0"/>
            </a:br>
            <a:r>
              <a:rPr lang="en-US" sz="2600" b="1" dirty="0" err="1"/>
              <a:t>क्या</a:t>
            </a:r>
            <a:r>
              <a:rPr lang="en-US" sz="2600" b="1" dirty="0"/>
              <a:t> </a:t>
            </a:r>
            <a:r>
              <a:rPr lang="en-US" sz="2600" b="1" dirty="0" err="1"/>
              <a:t>इसमें</a:t>
            </a:r>
            <a:r>
              <a:rPr lang="en-US" sz="2600" b="1" dirty="0"/>
              <a:t> </a:t>
            </a:r>
            <a:r>
              <a:rPr lang="en-US" sz="2600" b="1" dirty="0" err="1"/>
              <a:t>से</a:t>
            </a:r>
            <a:r>
              <a:rPr lang="en-US" sz="2600" b="1" dirty="0"/>
              <a:t> </a:t>
            </a:r>
            <a:r>
              <a:rPr lang="en-US" sz="2600" b="1" dirty="0" err="1"/>
              <a:t>कोई</a:t>
            </a:r>
            <a:r>
              <a:rPr lang="en-US" sz="2600" b="1" dirty="0"/>
              <a:t> </a:t>
            </a:r>
            <a:r>
              <a:rPr lang="en-US" sz="2600" b="1" dirty="0" err="1"/>
              <a:t>भी</a:t>
            </a:r>
            <a:r>
              <a:rPr lang="en-US" sz="2600" b="1" dirty="0"/>
              <a:t> </a:t>
            </a:r>
            <a:r>
              <a:rPr lang="en-US" sz="2600" b="1" dirty="0" err="1"/>
              <a:t>चिन्ह</a:t>
            </a:r>
            <a:r>
              <a:rPr lang="en-US" sz="2600" b="1" dirty="0"/>
              <a:t> </a:t>
            </a:r>
            <a:r>
              <a:rPr lang="en-US" sz="2600" b="1" dirty="0" err="1"/>
              <a:t>आपकी</a:t>
            </a:r>
            <a:r>
              <a:rPr lang="en-US" sz="2600" b="1" dirty="0"/>
              <a:t> </a:t>
            </a:r>
            <a:r>
              <a:rPr lang="en-US" sz="2600" b="1" dirty="0" err="1"/>
              <a:t>मण्डली</a:t>
            </a:r>
            <a:r>
              <a:rPr lang="en-US" sz="2600" b="1" dirty="0"/>
              <a:t> </a:t>
            </a:r>
            <a:r>
              <a:rPr lang="en-US" sz="2600" b="1" dirty="0" err="1"/>
              <a:t>के</a:t>
            </a:r>
            <a:r>
              <a:rPr lang="en-US" sz="2600" b="1" dirty="0"/>
              <a:t> </a:t>
            </a:r>
            <a:r>
              <a:rPr lang="en-US" sz="2600" b="1" dirty="0" err="1"/>
              <a:t>वरिष्ठतम</a:t>
            </a:r>
            <a:r>
              <a:rPr lang="en-US" sz="2600" b="1" dirty="0"/>
              <a:t> </a:t>
            </a:r>
            <a:r>
              <a:rPr lang="en-US" sz="2600" b="1" dirty="0" err="1"/>
              <a:t>सदस्यो</a:t>
            </a:r>
            <a:r>
              <a:rPr lang="en-US" sz="2600" b="1" dirty="0"/>
              <a:t> </a:t>
            </a:r>
            <a:r>
              <a:rPr lang="en-US" sz="2600" b="1" dirty="0" err="1"/>
              <a:t>में</a:t>
            </a:r>
            <a:r>
              <a:rPr lang="en-US" sz="2600" b="1" dirty="0"/>
              <a:t> </a:t>
            </a:r>
            <a:r>
              <a:rPr lang="en-US" sz="2600" b="1" dirty="0" err="1"/>
              <a:t>प्रकट</a:t>
            </a:r>
            <a:r>
              <a:rPr lang="en-US" sz="2600" b="1" dirty="0"/>
              <a:t> </a:t>
            </a:r>
            <a:r>
              <a:rPr lang="en-US" sz="2600" b="1" dirty="0" err="1"/>
              <a:t>हुई</a:t>
            </a:r>
            <a:r>
              <a:rPr lang="en-US" sz="2600" b="1" dirty="0"/>
              <a:t> </a:t>
            </a:r>
            <a:r>
              <a:rPr lang="en-US" sz="2600" b="1" dirty="0" err="1"/>
              <a:t>है</a:t>
            </a:r>
            <a:r>
              <a:rPr lang="en-US" sz="2600" b="1" dirty="0"/>
              <a:t> ? </a:t>
            </a:r>
            <a:r>
              <a:rPr lang="en-US" sz="2600" b="1" dirty="0" err="1"/>
              <a:t>वह</a:t>
            </a:r>
            <a:r>
              <a:rPr lang="en-US" sz="2600" b="1" dirty="0"/>
              <a:t> </a:t>
            </a:r>
            <a:r>
              <a:rPr lang="en-US" sz="2600" b="1" dirty="0" err="1"/>
              <a:t>व्यक्ति</a:t>
            </a:r>
            <a:r>
              <a:rPr lang="en-US" sz="2600" b="1" dirty="0"/>
              <a:t> </a:t>
            </a:r>
            <a:r>
              <a:rPr lang="en-US" sz="2600" b="1" dirty="0" err="1"/>
              <a:t>आपकी</a:t>
            </a:r>
            <a:r>
              <a:rPr lang="en-US" sz="2600" b="1" dirty="0"/>
              <a:t> </a:t>
            </a:r>
            <a:r>
              <a:rPr lang="en-US" sz="2600" b="1" dirty="0" err="1"/>
              <a:t>कलीसिया</a:t>
            </a:r>
            <a:r>
              <a:rPr lang="en-US" sz="2600" b="1" dirty="0"/>
              <a:t> </a:t>
            </a:r>
            <a:r>
              <a:rPr lang="en-US" sz="2600" b="1" dirty="0" err="1"/>
              <a:t>का</a:t>
            </a:r>
            <a:r>
              <a:rPr lang="en-US" sz="2600" b="1" dirty="0"/>
              <a:t> </a:t>
            </a:r>
            <a:r>
              <a:rPr lang="en-US" sz="2600" b="1" dirty="0" err="1"/>
              <a:t>कितने</a:t>
            </a:r>
            <a:r>
              <a:rPr lang="en-US" sz="2600" b="1" dirty="0"/>
              <a:t> </a:t>
            </a:r>
            <a:r>
              <a:rPr lang="en-US" sz="2600" b="1" dirty="0" err="1"/>
              <a:t>वर्ष</a:t>
            </a:r>
            <a:r>
              <a:rPr lang="en-US" sz="2600" b="1" dirty="0"/>
              <a:t> </a:t>
            </a:r>
            <a:r>
              <a:rPr lang="en-US" sz="2600" b="1" dirty="0" err="1"/>
              <a:t>पुराना</a:t>
            </a:r>
            <a:r>
              <a:rPr lang="en-US" sz="2600" b="1" dirty="0"/>
              <a:t> </a:t>
            </a:r>
            <a:r>
              <a:rPr lang="en-US" sz="2600" b="1" dirty="0" err="1"/>
              <a:t>सदस्य</a:t>
            </a:r>
            <a:r>
              <a:rPr lang="en-US" sz="2600" b="1" dirty="0"/>
              <a:t> </a:t>
            </a:r>
            <a:r>
              <a:rPr lang="en-US" sz="2600" b="1" dirty="0" err="1"/>
              <a:t>है</a:t>
            </a:r>
            <a:r>
              <a:rPr lang="en-US" sz="2600" b="1" dirty="0"/>
              <a:t> ? </a:t>
            </a:r>
            <a:r>
              <a:rPr lang="en-US" sz="2600" b="1" dirty="0" err="1"/>
              <a:t>यह</a:t>
            </a:r>
            <a:r>
              <a:rPr lang="en-US" sz="2600" b="1" dirty="0"/>
              <a:t> </a:t>
            </a:r>
            <a:r>
              <a:rPr lang="en-US" sz="2600" b="1" dirty="0" err="1"/>
              <a:t>बहुत</a:t>
            </a:r>
            <a:r>
              <a:rPr lang="en-US" sz="2600" b="1" dirty="0"/>
              <a:t> </a:t>
            </a:r>
            <a:r>
              <a:rPr lang="en-US" sz="2600" b="1" dirty="0" err="1"/>
              <a:t>दुःख</a:t>
            </a:r>
            <a:r>
              <a:rPr lang="en-US" sz="2600" b="1" dirty="0"/>
              <a:t> </a:t>
            </a:r>
            <a:r>
              <a:rPr lang="en-US" sz="2600" b="1" dirty="0" err="1"/>
              <a:t>कि</a:t>
            </a:r>
            <a:r>
              <a:rPr lang="en-US" sz="2600" b="1" dirty="0"/>
              <a:t> </a:t>
            </a:r>
            <a:r>
              <a:rPr lang="en-US" sz="2600" b="1" dirty="0" err="1"/>
              <a:t>बात</a:t>
            </a:r>
            <a:r>
              <a:rPr lang="en-US" sz="2600" b="1" dirty="0"/>
              <a:t> </a:t>
            </a:r>
            <a:r>
              <a:rPr lang="en-US" sz="2600" b="1" dirty="0" err="1"/>
              <a:t>है</a:t>
            </a:r>
            <a:r>
              <a:rPr lang="en-US" sz="2600" b="1" dirty="0"/>
              <a:t> </a:t>
            </a:r>
            <a:r>
              <a:rPr lang="en-US" sz="2600" b="1" dirty="0" err="1"/>
              <a:t>की</a:t>
            </a:r>
            <a:r>
              <a:rPr lang="en-US" sz="2600" b="1" dirty="0"/>
              <a:t> </a:t>
            </a:r>
            <a:r>
              <a:rPr lang="en-US" sz="2600" b="1" dirty="0" err="1"/>
              <a:t>प्रत्येक</a:t>
            </a:r>
            <a:r>
              <a:rPr lang="en-US" sz="2600" b="1" dirty="0"/>
              <a:t>  </a:t>
            </a:r>
            <a:r>
              <a:rPr lang="en-US" sz="2600" b="1" dirty="0" err="1"/>
              <a:t>विश्वासियो</a:t>
            </a:r>
            <a:r>
              <a:rPr lang="en-US" sz="2600" b="1" dirty="0"/>
              <a:t> </a:t>
            </a:r>
            <a:r>
              <a:rPr lang="en-US" sz="2600" b="1" dirty="0" err="1"/>
              <a:t>को</a:t>
            </a:r>
            <a:r>
              <a:rPr lang="en-US" sz="2600" b="1" dirty="0"/>
              <a:t> </a:t>
            </a:r>
            <a:r>
              <a:rPr lang="en-US" sz="2600" b="1" dirty="0" err="1"/>
              <a:t>सुसमाचार</a:t>
            </a:r>
            <a:r>
              <a:rPr lang="en-US" sz="2600" b="1" dirty="0"/>
              <a:t> </a:t>
            </a:r>
            <a:r>
              <a:rPr lang="en-US" sz="2600" b="1" dirty="0" err="1"/>
              <a:t>प्रशिक्षण</a:t>
            </a:r>
            <a:r>
              <a:rPr lang="en-US" sz="2600" b="1" dirty="0"/>
              <a:t> </a:t>
            </a:r>
            <a:r>
              <a:rPr lang="en-US" sz="2600" b="1" dirty="0" err="1"/>
              <a:t>देने</a:t>
            </a:r>
            <a:r>
              <a:rPr lang="en-US" sz="2600" b="1" dirty="0"/>
              <a:t> </a:t>
            </a:r>
            <a:r>
              <a:rPr lang="en-US" sz="2600" b="1" dirty="0" err="1"/>
              <a:t>के</a:t>
            </a:r>
            <a:r>
              <a:rPr lang="en-US" sz="2600" b="1" dirty="0"/>
              <a:t> </a:t>
            </a:r>
            <a:r>
              <a:rPr lang="en-US" sz="2600" b="1" dirty="0" err="1"/>
              <a:t>बदले</a:t>
            </a:r>
            <a:r>
              <a:rPr lang="en-US" sz="2600" b="1" dirty="0"/>
              <a:t> </a:t>
            </a:r>
            <a:r>
              <a:rPr lang="en-US" sz="2600" b="1" dirty="0" err="1"/>
              <a:t>उन्हें</a:t>
            </a:r>
            <a:r>
              <a:rPr lang="en-US" sz="2600" b="1" dirty="0"/>
              <a:t> </a:t>
            </a:r>
            <a:r>
              <a:rPr lang="en-US" sz="2600" b="1" dirty="0" err="1"/>
              <a:t>बच्चो</a:t>
            </a:r>
            <a:r>
              <a:rPr lang="en-US" sz="2600" b="1" dirty="0"/>
              <a:t> </a:t>
            </a:r>
            <a:r>
              <a:rPr lang="en-US" sz="2600" b="1" dirty="0" err="1"/>
              <a:t>की</a:t>
            </a:r>
            <a:r>
              <a:rPr lang="en-US" sz="2600" b="1" dirty="0"/>
              <a:t> </a:t>
            </a:r>
            <a:r>
              <a:rPr lang="en-US" sz="2600" b="1" dirty="0" err="1"/>
              <a:t>तरह</a:t>
            </a:r>
            <a:r>
              <a:rPr lang="en-US" sz="2600" b="1" dirty="0"/>
              <a:t> </a:t>
            </a:r>
            <a:r>
              <a:rPr lang="en-US" sz="2600" b="1" dirty="0" err="1"/>
              <a:t>रखा</a:t>
            </a:r>
            <a:r>
              <a:rPr lang="en-US" sz="2600" b="1" dirty="0"/>
              <a:t> </a:t>
            </a:r>
            <a:r>
              <a:rPr lang="en-US" sz="2600" b="1" dirty="0" err="1"/>
              <a:t>जाता</a:t>
            </a:r>
            <a:r>
              <a:rPr lang="en-US" sz="2600" b="1" dirty="0"/>
              <a:t> </a:t>
            </a:r>
            <a:r>
              <a:rPr lang="en-US" sz="2600" b="1" dirty="0" err="1"/>
              <a:t>है</a:t>
            </a:r>
            <a:r>
              <a:rPr lang="en-US" sz="2600" b="1" dirty="0"/>
              <a:t> </a:t>
            </a:r>
            <a:r>
              <a:rPr lang="en-US" sz="2600" b="1" dirty="0" err="1"/>
              <a:t>और</a:t>
            </a:r>
            <a:r>
              <a:rPr lang="en-US" sz="2600" b="1" dirty="0"/>
              <a:t> </a:t>
            </a:r>
            <a:r>
              <a:rPr lang="en-US" sz="2600" b="1" dirty="0" err="1"/>
              <a:t>झूठी</a:t>
            </a:r>
            <a:r>
              <a:rPr lang="en-US" sz="2600" b="1" dirty="0"/>
              <a:t> </a:t>
            </a:r>
            <a:r>
              <a:rPr lang="en-US" sz="2600" b="1" dirty="0" err="1"/>
              <a:t>सुरक्षा</a:t>
            </a:r>
            <a:r>
              <a:rPr lang="en-US" sz="2600" b="1" dirty="0"/>
              <a:t> </a:t>
            </a:r>
            <a:r>
              <a:rPr lang="en-US" sz="2600" b="1" dirty="0" err="1"/>
              <a:t>प्रणाली</a:t>
            </a:r>
            <a:r>
              <a:rPr lang="en-US" sz="2600" b="1" dirty="0"/>
              <a:t> </a:t>
            </a:r>
            <a:r>
              <a:rPr lang="en-US" sz="2600" b="1" dirty="0" err="1"/>
              <a:t>के</a:t>
            </a:r>
            <a:r>
              <a:rPr lang="en-US" sz="2600" b="1" dirty="0"/>
              <a:t> </a:t>
            </a:r>
            <a:r>
              <a:rPr lang="en-US" sz="2600" b="1" dirty="0" err="1"/>
              <a:t>द्वारा</a:t>
            </a:r>
            <a:r>
              <a:rPr lang="en-US" sz="2600" b="1" dirty="0"/>
              <a:t> </a:t>
            </a:r>
            <a:r>
              <a:rPr lang="en-US" sz="2600" b="1" dirty="0" err="1"/>
              <a:t>ललचाया</a:t>
            </a:r>
            <a:r>
              <a:rPr lang="en-US" sz="2600" b="1" dirty="0"/>
              <a:t> </a:t>
            </a:r>
            <a:r>
              <a:rPr lang="en-US" sz="2600" b="1" dirty="0" err="1"/>
              <a:t>जा</a:t>
            </a:r>
            <a:r>
              <a:rPr lang="en-US" sz="2600" b="1" dirty="0"/>
              <a:t> </a:t>
            </a:r>
            <a:r>
              <a:rPr lang="en-US" sz="2600" b="1" dirty="0" err="1"/>
              <a:t>रहा</a:t>
            </a:r>
            <a:r>
              <a:rPr lang="en-US" sz="2600" b="1" dirty="0"/>
              <a:t> </a:t>
            </a:r>
            <a:r>
              <a:rPr lang="en-US" sz="2600" b="1" dirty="0" err="1"/>
              <a:t>है</a:t>
            </a:r>
            <a:r>
              <a:rPr lang="en-US" sz="2600" b="1" dirty="0"/>
              <a:t>। </a:t>
            </a:r>
            <a:r>
              <a:rPr lang="en-US" sz="2600" b="1" dirty="0" err="1"/>
              <a:t>यह</a:t>
            </a:r>
            <a:r>
              <a:rPr lang="en-US" sz="2600" b="1" dirty="0"/>
              <a:t> </a:t>
            </a:r>
            <a:r>
              <a:rPr lang="en-US" sz="2600" b="1" dirty="0" err="1"/>
              <a:t>कितने</a:t>
            </a:r>
            <a:r>
              <a:rPr lang="en-US" sz="2600" b="1" dirty="0"/>
              <a:t> </a:t>
            </a:r>
            <a:r>
              <a:rPr lang="en-US" sz="2600" b="1" dirty="0" err="1"/>
              <a:t>अफ़सोस</a:t>
            </a:r>
            <a:r>
              <a:rPr lang="en-US" sz="2600" b="1" dirty="0"/>
              <a:t> </a:t>
            </a:r>
            <a:r>
              <a:rPr lang="en-US" sz="2600" b="1" dirty="0" err="1"/>
              <a:t>और</a:t>
            </a:r>
            <a:r>
              <a:rPr lang="en-US" sz="2600" b="1" dirty="0"/>
              <a:t> </a:t>
            </a:r>
            <a:r>
              <a:rPr lang="en-US" sz="2600" b="1" dirty="0" err="1"/>
              <a:t>दुःख</a:t>
            </a:r>
            <a:r>
              <a:rPr lang="en-US" sz="2600" b="1" dirty="0"/>
              <a:t> </a:t>
            </a:r>
            <a:r>
              <a:rPr lang="en-US" sz="2600" b="1" dirty="0" err="1"/>
              <a:t>कि</a:t>
            </a:r>
            <a:r>
              <a:rPr lang="en-US" sz="2600" b="1" dirty="0"/>
              <a:t> </a:t>
            </a:r>
            <a:r>
              <a:rPr lang="en-US" sz="2600" b="1" dirty="0" err="1"/>
              <a:t>बात</a:t>
            </a:r>
            <a:r>
              <a:rPr lang="en-US" sz="2600" b="1" dirty="0"/>
              <a:t> </a:t>
            </a:r>
            <a:r>
              <a:rPr lang="en-US" sz="2600" b="1" dirty="0" err="1"/>
              <a:t>है</a:t>
            </a:r>
            <a:r>
              <a:rPr lang="en-US" sz="2600" b="1" dirty="0"/>
              <a:t>।</a:t>
            </a:r>
            <a:br>
              <a:rPr lang="en-US" sz="2600" b="1" dirty="0"/>
            </a:br>
            <a:r>
              <a:rPr lang="en-US" sz="2600" b="1" dirty="0" err="1"/>
              <a:t>कितना</a:t>
            </a:r>
            <a:r>
              <a:rPr lang="en-US" sz="2600" b="1" dirty="0"/>
              <a:t> </a:t>
            </a:r>
            <a:r>
              <a:rPr lang="en-US" sz="2600" b="1" dirty="0" err="1"/>
              <a:t>दुःखद</a:t>
            </a:r>
            <a:r>
              <a:rPr lang="en-US" sz="2600" b="1" dirty="0"/>
              <a:t> </a:t>
            </a:r>
            <a:r>
              <a:rPr lang="en-US" sz="2600" b="1" dirty="0" err="1"/>
              <a:t>है</a:t>
            </a:r>
            <a:r>
              <a:rPr lang="en-US" sz="2600" b="1" dirty="0"/>
              <a:t> ? </a:t>
            </a:r>
            <a:r>
              <a:rPr lang="en-US" sz="2600" b="1" dirty="0" err="1"/>
              <a:t>प्रतियेक</a:t>
            </a:r>
            <a:r>
              <a:rPr lang="en-US" sz="2600" b="1" dirty="0"/>
              <a:t> </a:t>
            </a:r>
            <a:r>
              <a:rPr lang="en-US" sz="2600" b="1" dirty="0" err="1"/>
              <a:t>विश्वासी</a:t>
            </a:r>
            <a:r>
              <a:rPr lang="en-US" sz="2600" b="1" dirty="0"/>
              <a:t> </a:t>
            </a:r>
            <a:r>
              <a:rPr lang="en-US" sz="2600" b="1" dirty="0" err="1"/>
              <a:t>को</a:t>
            </a:r>
            <a:r>
              <a:rPr lang="en-US" sz="2600" b="1" dirty="0"/>
              <a:t> </a:t>
            </a:r>
            <a:r>
              <a:rPr lang="en-US" sz="2600" b="1" dirty="0" err="1"/>
              <a:t>आपको</a:t>
            </a:r>
            <a:r>
              <a:rPr lang="en-US" sz="2600" b="1" dirty="0"/>
              <a:t> </a:t>
            </a:r>
            <a:r>
              <a:rPr lang="en-US" sz="2600" b="1" dirty="0" err="1"/>
              <a:t>अपने</a:t>
            </a:r>
            <a:r>
              <a:rPr lang="en-US" sz="2600" b="1" dirty="0"/>
              <a:t> </a:t>
            </a:r>
            <a:r>
              <a:rPr lang="en-US" sz="2600" b="1" dirty="0" err="1"/>
              <a:t>से</a:t>
            </a:r>
            <a:r>
              <a:rPr lang="en-US" sz="2600" b="1" dirty="0"/>
              <a:t> </a:t>
            </a:r>
            <a:r>
              <a:rPr lang="en-US" sz="2600" b="1" dirty="0" err="1"/>
              <a:t>उत्तम</a:t>
            </a:r>
            <a:r>
              <a:rPr lang="en-US" sz="2600" b="1" dirty="0"/>
              <a:t> </a:t>
            </a:r>
            <a:r>
              <a:rPr lang="en-US" sz="2600" b="1" dirty="0" err="1"/>
              <a:t>सेवक</a:t>
            </a:r>
            <a:r>
              <a:rPr lang="en-US" sz="2600" b="1" dirty="0"/>
              <a:t> </a:t>
            </a:r>
            <a:r>
              <a:rPr lang="en-US" sz="2600" b="1" dirty="0" err="1"/>
              <a:t>के</a:t>
            </a:r>
            <a:r>
              <a:rPr lang="en-US" sz="2600" b="1" dirty="0"/>
              <a:t> </a:t>
            </a:r>
            <a:r>
              <a:rPr lang="en-US" sz="2600" b="1" dirty="0" err="1"/>
              <a:t>रूप</a:t>
            </a:r>
            <a:r>
              <a:rPr lang="en-US" sz="2600" b="1" dirty="0"/>
              <a:t> </a:t>
            </a:r>
            <a:r>
              <a:rPr lang="en-US" sz="2600" b="1" dirty="0" err="1"/>
              <a:t>में</a:t>
            </a:r>
            <a:r>
              <a:rPr lang="en-US" sz="2600" b="1" dirty="0"/>
              <a:t> </a:t>
            </a:r>
            <a:r>
              <a:rPr lang="en-US" sz="2600" b="1" dirty="0" err="1"/>
              <a:t>ढालना</a:t>
            </a:r>
            <a:r>
              <a:rPr lang="en-US" sz="2600" b="1" dirty="0"/>
              <a:t> </a:t>
            </a:r>
            <a:r>
              <a:rPr lang="en-US" sz="2600" b="1" dirty="0" err="1"/>
              <a:t>चाहिए</a:t>
            </a:r>
            <a:r>
              <a:rPr lang="en-US" sz="2600" b="1" dirty="0"/>
              <a:t> </a:t>
            </a:r>
            <a:r>
              <a:rPr lang="en-US" sz="2600" b="1" dirty="0" err="1"/>
              <a:t>था</a:t>
            </a:r>
            <a:r>
              <a:rPr lang="en-US" sz="2600" b="1" dirty="0"/>
              <a:t>। </a:t>
            </a:r>
            <a:r>
              <a:rPr lang="en-US" sz="2600" b="1" dirty="0" err="1"/>
              <a:t>क्या</a:t>
            </a:r>
            <a:r>
              <a:rPr lang="en-US" sz="2600" b="1" dirty="0"/>
              <a:t> </a:t>
            </a:r>
            <a:r>
              <a:rPr lang="en-US" sz="2600" b="1" dirty="0" err="1"/>
              <a:t>एक</a:t>
            </a:r>
            <a:r>
              <a:rPr lang="en-US" sz="2600" b="1" dirty="0"/>
              <a:t> </a:t>
            </a:r>
            <a:r>
              <a:rPr lang="en-US" sz="2600" b="1" dirty="0" err="1"/>
              <a:t>पिता</a:t>
            </a:r>
            <a:r>
              <a:rPr lang="en-US" sz="2600" b="1" dirty="0"/>
              <a:t> </a:t>
            </a:r>
            <a:r>
              <a:rPr lang="en-US" sz="2600" b="1" dirty="0" err="1"/>
              <a:t>अपने</a:t>
            </a:r>
            <a:r>
              <a:rPr lang="en-US" sz="2600" b="1" dirty="0"/>
              <a:t> </a:t>
            </a:r>
            <a:r>
              <a:rPr lang="en-US" sz="2600" b="1" dirty="0" err="1"/>
              <a:t>बच्चे</a:t>
            </a:r>
            <a:r>
              <a:rPr lang="en-US" sz="2600" b="1" dirty="0"/>
              <a:t> </a:t>
            </a:r>
            <a:r>
              <a:rPr lang="en-US" sz="2600" b="1" dirty="0" err="1"/>
              <a:t>को</a:t>
            </a:r>
            <a:r>
              <a:rPr lang="en-US" sz="2600" b="1" dirty="0"/>
              <a:t> </a:t>
            </a:r>
            <a:r>
              <a:rPr lang="en-US" sz="2600" b="1" dirty="0" err="1"/>
              <a:t>शिक्षा</a:t>
            </a:r>
            <a:r>
              <a:rPr lang="en-US" sz="2600" b="1" dirty="0"/>
              <a:t> </a:t>
            </a:r>
            <a:r>
              <a:rPr lang="en-US" sz="2600" b="1" dirty="0" err="1"/>
              <a:t>नहीं</a:t>
            </a:r>
            <a:r>
              <a:rPr lang="en-US" sz="2600" b="1" dirty="0"/>
              <a:t> </a:t>
            </a:r>
            <a:r>
              <a:rPr lang="en-US" sz="2600" b="1" dirty="0" err="1"/>
              <a:t>देगा</a:t>
            </a:r>
            <a:r>
              <a:rPr lang="en-US" sz="2600" b="1" dirty="0"/>
              <a:t> </a:t>
            </a:r>
            <a:r>
              <a:rPr lang="en-US" sz="2600" b="1" dirty="0" err="1"/>
              <a:t>और</a:t>
            </a:r>
            <a:r>
              <a:rPr lang="en-US" sz="2600" b="1" dirty="0"/>
              <a:t> </a:t>
            </a:r>
            <a:r>
              <a:rPr lang="en-US" sz="2600" b="1" dirty="0" err="1"/>
              <a:t>उसे</a:t>
            </a:r>
            <a:r>
              <a:rPr lang="en-US" sz="2600" b="1" dirty="0"/>
              <a:t> </a:t>
            </a:r>
            <a:r>
              <a:rPr lang="en-US" sz="2600" b="1" dirty="0" err="1"/>
              <a:t>अपने</a:t>
            </a:r>
            <a:r>
              <a:rPr lang="en-US" sz="2600" b="1" dirty="0"/>
              <a:t> </a:t>
            </a:r>
            <a:r>
              <a:rPr lang="en-US" sz="2600" b="1" dirty="0" err="1"/>
              <a:t>आप</a:t>
            </a:r>
            <a:r>
              <a:rPr lang="en-US" sz="2600" b="1" dirty="0"/>
              <a:t> </a:t>
            </a:r>
            <a:r>
              <a:rPr lang="en-US" sz="2600" b="1" dirty="0" err="1"/>
              <a:t>से</a:t>
            </a:r>
            <a:r>
              <a:rPr lang="en-US" sz="2600" b="1" dirty="0"/>
              <a:t> </a:t>
            </a:r>
            <a:r>
              <a:rPr lang="en-US" sz="2600" b="1" dirty="0" err="1"/>
              <a:t>अधिक</a:t>
            </a:r>
            <a:r>
              <a:rPr lang="en-US" sz="2600" b="1" dirty="0"/>
              <a:t> </a:t>
            </a:r>
            <a:r>
              <a:rPr lang="en-US" sz="2600" b="1" dirty="0" err="1"/>
              <a:t>और</a:t>
            </a:r>
            <a:r>
              <a:rPr lang="en-US" sz="2600" b="1" dirty="0"/>
              <a:t> </a:t>
            </a:r>
            <a:r>
              <a:rPr lang="en-US" sz="2600" b="1" dirty="0" err="1"/>
              <a:t>उत्तम</a:t>
            </a:r>
            <a:r>
              <a:rPr lang="en-US" sz="2600" b="1" dirty="0"/>
              <a:t> </a:t>
            </a:r>
            <a:r>
              <a:rPr lang="en-US" sz="2600" b="1" dirty="0" err="1"/>
              <a:t>पद</a:t>
            </a:r>
            <a:r>
              <a:rPr lang="en-US" sz="2600" b="1" dirty="0"/>
              <a:t> </a:t>
            </a:r>
            <a:r>
              <a:rPr lang="en-US" sz="2600" b="1" dirty="0" err="1"/>
              <a:t>पर</a:t>
            </a:r>
            <a:r>
              <a:rPr lang="en-US" sz="2600" b="1" dirty="0"/>
              <a:t> </a:t>
            </a:r>
            <a:r>
              <a:rPr lang="en-US" sz="2600" b="1" dirty="0" err="1"/>
              <a:t>नहीं</a:t>
            </a:r>
            <a:r>
              <a:rPr lang="en-US" sz="2600" b="1" dirty="0"/>
              <a:t> </a:t>
            </a:r>
            <a:r>
              <a:rPr lang="en-US" sz="2600" b="1" dirty="0" err="1"/>
              <a:t>बैठायेगा</a:t>
            </a:r>
            <a:r>
              <a:rPr lang="en-US" sz="2600" b="1" dirty="0"/>
              <a:t> ? </a:t>
            </a:r>
            <a:r>
              <a:rPr lang="en-US" sz="2600" b="1" dirty="0" err="1"/>
              <a:t>स्वर्गीय</a:t>
            </a:r>
            <a:r>
              <a:rPr lang="en-US" sz="2600" b="1" dirty="0"/>
              <a:t> </a:t>
            </a:r>
            <a:r>
              <a:rPr lang="en-US" sz="2600" b="1" dirty="0" err="1"/>
              <a:t>पिता</a:t>
            </a:r>
            <a:r>
              <a:rPr lang="en-US" sz="2600" b="1" dirty="0"/>
              <a:t> </a:t>
            </a:r>
            <a:r>
              <a:rPr lang="en-US" sz="2600" b="1" dirty="0" err="1"/>
              <a:t>बहुत</a:t>
            </a:r>
            <a:r>
              <a:rPr lang="en-US" sz="2600" b="1" dirty="0"/>
              <a:t> </a:t>
            </a:r>
            <a:r>
              <a:rPr lang="en-US" sz="2600" b="1" dirty="0" err="1"/>
              <a:t>आशा</a:t>
            </a:r>
            <a:r>
              <a:rPr lang="en-US" sz="2600" b="1" dirty="0"/>
              <a:t> </a:t>
            </a:r>
            <a:r>
              <a:rPr lang="en-US" sz="2600" b="1" dirty="0" err="1"/>
              <a:t>के</a:t>
            </a:r>
            <a:r>
              <a:rPr lang="en-US" sz="2600" b="1" dirty="0"/>
              <a:t> </a:t>
            </a:r>
            <a:r>
              <a:rPr lang="en-US" sz="2600" b="1" dirty="0" err="1"/>
              <a:t>साथ</a:t>
            </a:r>
            <a:r>
              <a:rPr lang="en-US" sz="2600" b="1" dirty="0"/>
              <a:t> </a:t>
            </a:r>
            <a:r>
              <a:rPr lang="en-US" sz="2600" b="1" dirty="0" err="1"/>
              <a:t>लोगों</a:t>
            </a:r>
            <a:r>
              <a:rPr lang="en-US" sz="2600" b="1" dirty="0"/>
              <a:t> </a:t>
            </a:r>
            <a:r>
              <a:rPr lang="en-US" sz="2600" b="1" dirty="0" err="1"/>
              <a:t>को</a:t>
            </a:r>
            <a:r>
              <a:rPr lang="en-US" sz="2600" b="1" dirty="0"/>
              <a:t> </a:t>
            </a:r>
            <a:r>
              <a:rPr lang="en-US" sz="2600" b="1" dirty="0" err="1"/>
              <a:t>तुम्हारे</a:t>
            </a:r>
            <a:r>
              <a:rPr lang="en-US" sz="2600" b="1" dirty="0"/>
              <a:t> </a:t>
            </a:r>
            <a:r>
              <a:rPr lang="en-US" sz="2600" b="1" dirty="0" err="1"/>
              <a:t>हाथ</a:t>
            </a:r>
            <a:r>
              <a:rPr lang="en-US" sz="2600" b="1" dirty="0"/>
              <a:t> </a:t>
            </a:r>
            <a:r>
              <a:rPr lang="en-US" sz="2600" b="1" dirty="0" err="1"/>
              <a:t>में</a:t>
            </a:r>
            <a:r>
              <a:rPr lang="en-US" sz="2600" b="1" dirty="0"/>
              <a:t> </a:t>
            </a:r>
            <a:r>
              <a:rPr lang="en-US" sz="2600" b="1" dirty="0" err="1"/>
              <a:t>सौंपते</a:t>
            </a:r>
            <a:r>
              <a:rPr lang="en-US" sz="2600" b="1" dirty="0"/>
              <a:t> </a:t>
            </a:r>
            <a:r>
              <a:rPr lang="en-US" sz="2600" b="1" dirty="0" err="1"/>
              <a:t>है</a:t>
            </a:r>
            <a:r>
              <a:rPr lang="en-US" sz="2600" b="1" dirty="0"/>
              <a:t>। </a:t>
            </a:r>
            <a:r>
              <a:rPr lang="en-US" sz="2600" b="1" dirty="0" err="1"/>
              <a:t>क्या</a:t>
            </a:r>
            <a:r>
              <a:rPr lang="en-US" sz="2600" b="1" dirty="0"/>
              <a:t> </a:t>
            </a:r>
            <a:r>
              <a:rPr lang="en-US" sz="2600" b="1" dirty="0" err="1"/>
              <a:t>अपने</a:t>
            </a:r>
            <a:r>
              <a:rPr lang="en-US" sz="2600" b="1" dirty="0"/>
              <a:t> </a:t>
            </a:r>
            <a:r>
              <a:rPr lang="en-US" sz="2600" b="1" dirty="0" err="1"/>
              <a:t>इनमे</a:t>
            </a:r>
            <a:r>
              <a:rPr lang="en-US" sz="2600" b="1" dirty="0"/>
              <a:t> </a:t>
            </a:r>
            <a:r>
              <a:rPr lang="en-US" sz="2600" b="1" dirty="0" err="1"/>
              <a:t>से</a:t>
            </a:r>
            <a:r>
              <a:rPr lang="en-US" sz="2600" b="1" dirty="0"/>
              <a:t> </a:t>
            </a:r>
            <a:r>
              <a:rPr lang="en-US" sz="2600" b="1" dirty="0" err="1"/>
              <a:t>प्रतयेक</a:t>
            </a:r>
            <a:r>
              <a:rPr lang="en-US" sz="2600" b="1" dirty="0"/>
              <a:t> </a:t>
            </a:r>
            <a:r>
              <a:rPr lang="en-US" sz="2600" b="1" dirty="0" err="1"/>
              <a:t>को</a:t>
            </a:r>
            <a:r>
              <a:rPr lang="en-US" sz="2600" b="1" dirty="0"/>
              <a:t> </a:t>
            </a:r>
            <a:r>
              <a:rPr lang="en-US" sz="2600" b="1" dirty="0" err="1"/>
              <a:t>परमेश्वर</a:t>
            </a:r>
            <a:r>
              <a:rPr lang="en-US" sz="2600" b="1" dirty="0"/>
              <a:t> </a:t>
            </a:r>
            <a:r>
              <a:rPr lang="en-US" sz="2600" b="1" dirty="0" err="1"/>
              <a:t>का</a:t>
            </a:r>
            <a:r>
              <a:rPr lang="en-US" sz="2600" b="1" dirty="0"/>
              <a:t> </a:t>
            </a:r>
            <a:r>
              <a:rPr lang="en-US" sz="2600" b="1" dirty="0" err="1"/>
              <a:t>सेवक</a:t>
            </a:r>
            <a:r>
              <a:rPr lang="en-US" sz="2600" b="1" dirty="0"/>
              <a:t> </a:t>
            </a:r>
            <a:r>
              <a:rPr lang="en-US" sz="2600" b="1" dirty="0" err="1"/>
              <a:t>बनाया</a:t>
            </a:r>
            <a:r>
              <a:rPr lang="en-US" sz="2600" b="1" dirty="0"/>
              <a:t> </a:t>
            </a:r>
            <a:r>
              <a:rPr lang="en-US" sz="2600" b="1" dirty="0" err="1"/>
              <a:t>हैै</a:t>
            </a:r>
            <a:r>
              <a:rPr lang="en-US" sz="2600" b="1" dirty="0"/>
              <a:t> ?</a:t>
            </a:r>
          </a:p>
          <a:p>
            <a:pPr algn="just"/>
            <a:endParaRPr lang="en-US" sz="2600" b="1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381000"/>
            <a:ext cx="82296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मत्ती</a:t>
            </a:r>
            <a:r>
              <a:rPr lang="en-US" sz="2400" b="1" dirty="0"/>
              <a:t> १० : १ , </a:t>
            </a:r>
            <a:r>
              <a:rPr lang="en-US" sz="2400" b="1" dirty="0" err="1"/>
              <a:t>लुका</a:t>
            </a:r>
            <a:r>
              <a:rPr lang="en-US" sz="2400" b="1" dirty="0"/>
              <a:t> ९ : १ </a:t>
            </a:r>
            <a:r>
              <a:rPr lang="en-US" sz="2400" b="1" dirty="0" err="1"/>
              <a:t>में</a:t>
            </a:r>
            <a:r>
              <a:rPr lang="en-US" sz="2400" b="1" dirty="0"/>
              <a:t> </a:t>
            </a:r>
            <a:r>
              <a:rPr lang="en-US" sz="2400" b="1" dirty="0" err="1"/>
              <a:t>दिये</a:t>
            </a:r>
            <a:r>
              <a:rPr lang="en-US" sz="2400" b="1" dirty="0"/>
              <a:t> </a:t>
            </a:r>
            <a:r>
              <a:rPr lang="en-US" sz="2400" b="1" dirty="0" err="1"/>
              <a:t>गये</a:t>
            </a:r>
            <a:r>
              <a:rPr lang="en-US" sz="2400" b="1" dirty="0"/>
              <a:t> </a:t>
            </a:r>
            <a:r>
              <a:rPr lang="en-US" sz="2400" b="1" dirty="0" err="1"/>
              <a:t>वो</a:t>
            </a:r>
            <a:r>
              <a:rPr lang="en-US" sz="2400" b="1" dirty="0"/>
              <a:t> </a:t>
            </a:r>
            <a:r>
              <a:rPr lang="en-US" sz="2400" b="1" dirty="0" err="1"/>
              <a:t>अधिकार</a:t>
            </a:r>
            <a:r>
              <a:rPr lang="en-US" sz="2400" b="1" dirty="0"/>
              <a:t> </a:t>
            </a:r>
            <a:r>
              <a:rPr lang="en-US" sz="2400" b="1" dirty="0" err="1"/>
              <a:t>आपको</a:t>
            </a:r>
            <a:r>
              <a:rPr lang="en-US" sz="2400" b="1" dirty="0"/>
              <a:t> </a:t>
            </a:r>
            <a:r>
              <a:rPr lang="en-US" sz="2400" b="1" dirty="0" err="1"/>
              <a:t>हर</a:t>
            </a:r>
            <a:r>
              <a:rPr lang="en-US" sz="2400" b="1" dirty="0"/>
              <a:t> </a:t>
            </a:r>
            <a:r>
              <a:rPr lang="en-US" sz="2400" b="1" dirty="0" err="1"/>
              <a:t>एक</a:t>
            </a:r>
            <a:r>
              <a:rPr lang="en-US" sz="2400" b="1" dirty="0"/>
              <a:t> </a:t>
            </a:r>
            <a:r>
              <a:rPr lang="en-US" sz="2400" b="1" dirty="0" err="1"/>
              <a:t>विश्वासी</a:t>
            </a:r>
            <a:r>
              <a:rPr lang="en-US" sz="2400" b="1" dirty="0"/>
              <a:t> </a:t>
            </a:r>
            <a:r>
              <a:rPr lang="en-US" sz="2400" b="1" dirty="0" err="1"/>
              <a:t>को</a:t>
            </a:r>
            <a:r>
              <a:rPr lang="en-US" sz="2400" b="1" dirty="0"/>
              <a:t> </a:t>
            </a:r>
            <a:r>
              <a:rPr lang="en-US" sz="2400" b="1" dirty="0" err="1"/>
              <a:t>देना</a:t>
            </a:r>
            <a:r>
              <a:rPr lang="en-US" sz="2400" b="1" dirty="0"/>
              <a:t> </a:t>
            </a:r>
            <a:r>
              <a:rPr lang="en-US" sz="2400" b="1" dirty="0" err="1"/>
              <a:t>चाहिए</a:t>
            </a:r>
            <a:r>
              <a:rPr lang="en-US" sz="2400" b="1" dirty="0"/>
              <a:t> </a:t>
            </a:r>
            <a:r>
              <a:rPr lang="en-US" sz="2400" b="1" dirty="0" err="1"/>
              <a:t>था</a:t>
            </a:r>
            <a:r>
              <a:rPr lang="en-US" sz="2400" b="1" dirty="0"/>
              <a:t>। </a:t>
            </a:r>
            <a:r>
              <a:rPr lang="en-US" sz="2400" b="1" dirty="0" err="1"/>
              <a:t>इस</a:t>
            </a:r>
            <a:r>
              <a:rPr lang="en-US" sz="2400" b="1" dirty="0"/>
              <a:t> </a:t>
            </a:r>
            <a:r>
              <a:rPr lang="en-US" sz="2400" b="1" dirty="0" err="1"/>
              <a:t>अधिकार</a:t>
            </a:r>
            <a:r>
              <a:rPr lang="en-US" sz="2400" b="1" dirty="0"/>
              <a:t> </a:t>
            </a:r>
            <a:r>
              <a:rPr lang="en-US" sz="2400" b="1" dirty="0" err="1"/>
              <a:t>के</a:t>
            </a:r>
            <a:r>
              <a:rPr lang="en-US" sz="2400" b="1" dirty="0"/>
              <a:t> </a:t>
            </a:r>
            <a:r>
              <a:rPr lang="en-US" sz="2400" b="1" dirty="0" err="1"/>
              <a:t>साथ</a:t>
            </a:r>
            <a:r>
              <a:rPr lang="en-US" sz="2400" b="1" dirty="0"/>
              <a:t> </a:t>
            </a:r>
            <a:r>
              <a:rPr lang="en-US" sz="2400" b="1" dirty="0" err="1"/>
              <a:t>उन्हें</a:t>
            </a:r>
            <a:r>
              <a:rPr lang="en-US" sz="2400" b="1" dirty="0"/>
              <a:t> </a:t>
            </a:r>
            <a:r>
              <a:rPr lang="en-US" sz="2400" b="1" dirty="0" err="1"/>
              <a:t>सुसमाचार</a:t>
            </a:r>
            <a:r>
              <a:rPr lang="en-US" sz="2400" b="1" dirty="0"/>
              <a:t> </a:t>
            </a:r>
            <a:r>
              <a:rPr lang="en-US" sz="2400" b="1" dirty="0" err="1"/>
              <a:t>प्रचारक</a:t>
            </a:r>
            <a:r>
              <a:rPr lang="en-US" sz="2400" b="1" dirty="0"/>
              <a:t> </a:t>
            </a:r>
            <a:r>
              <a:rPr lang="en-US" sz="2400" b="1" dirty="0" err="1"/>
              <a:t>और</a:t>
            </a:r>
            <a:r>
              <a:rPr lang="en-US" sz="2400" b="1" dirty="0"/>
              <a:t> </a:t>
            </a:r>
            <a:r>
              <a:rPr lang="en-US" sz="2400" b="1" dirty="0" err="1"/>
              <a:t>भारत</a:t>
            </a:r>
            <a:r>
              <a:rPr lang="en-US" sz="2400" b="1" dirty="0"/>
              <a:t> </a:t>
            </a:r>
            <a:r>
              <a:rPr lang="en-US" sz="2400" b="1" dirty="0" err="1"/>
              <a:t>के</a:t>
            </a:r>
            <a:r>
              <a:rPr lang="en-US" sz="2400" b="1" dirty="0"/>
              <a:t> </a:t>
            </a:r>
            <a:r>
              <a:rPr lang="en-US" sz="2400" b="1" dirty="0" err="1"/>
              <a:t>प्रत्येक</a:t>
            </a:r>
            <a:r>
              <a:rPr lang="en-US" sz="2400" b="1" dirty="0"/>
              <a:t> </a:t>
            </a:r>
            <a:r>
              <a:rPr lang="en-US" sz="2400" b="1" dirty="0" err="1"/>
              <a:t>नागरिक</a:t>
            </a:r>
            <a:r>
              <a:rPr lang="en-US" sz="2400" b="1" dirty="0"/>
              <a:t> </a:t>
            </a:r>
            <a:r>
              <a:rPr lang="en-US" sz="2400" b="1" dirty="0" err="1"/>
              <a:t>को</a:t>
            </a:r>
            <a:r>
              <a:rPr lang="en-US" sz="2400" b="1" dirty="0"/>
              <a:t> </a:t>
            </a:r>
            <a:r>
              <a:rPr lang="en-US" sz="2400" b="1" dirty="0" err="1"/>
              <a:t>येशू</a:t>
            </a:r>
            <a:r>
              <a:rPr lang="en-US" sz="2400" b="1" dirty="0"/>
              <a:t> </a:t>
            </a:r>
            <a:r>
              <a:rPr lang="en-US" sz="2400" b="1" dirty="0" err="1"/>
              <a:t>मसीह</a:t>
            </a:r>
            <a:r>
              <a:rPr lang="en-US" sz="2400" b="1" dirty="0"/>
              <a:t> </a:t>
            </a:r>
            <a:r>
              <a:rPr lang="en-US" sz="2400" b="1" dirty="0" err="1"/>
              <a:t>को</a:t>
            </a:r>
            <a:r>
              <a:rPr lang="en-US" sz="2400" b="1" dirty="0"/>
              <a:t> </a:t>
            </a:r>
            <a:r>
              <a:rPr lang="en-US" sz="2400" b="1" dirty="0" err="1"/>
              <a:t>उद्धारकर्ता</a:t>
            </a:r>
            <a:r>
              <a:rPr lang="en-US" sz="2400" b="1" dirty="0"/>
              <a:t> </a:t>
            </a:r>
            <a:r>
              <a:rPr lang="en-US" sz="2400" b="1" dirty="0" err="1"/>
              <a:t>स्वीकार</a:t>
            </a:r>
            <a:r>
              <a:rPr lang="en-US" sz="2400" b="1" dirty="0"/>
              <a:t> </a:t>
            </a:r>
            <a:r>
              <a:rPr lang="en-US" sz="2400" b="1" dirty="0" err="1"/>
              <a:t>करवाना</a:t>
            </a:r>
            <a:r>
              <a:rPr lang="en-US" sz="2400" b="1" dirty="0"/>
              <a:t> </a:t>
            </a:r>
            <a:r>
              <a:rPr lang="en-US" sz="2400" b="1" dirty="0" err="1"/>
              <a:t>चाहिए</a:t>
            </a:r>
            <a:r>
              <a:rPr lang="en-US" sz="2400" b="1" dirty="0"/>
              <a:t> </a:t>
            </a:r>
            <a:r>
              <a:rPr lang="en-US" sz="2400" b="1" dirty="0" err="1"/>
              <a:t>था</a:t>
            </a:r>
            <a:r>
              <a:rPr lang="en-US" sz="2400" b="1" dirty="0"/>
              <a:t>। </a:t>
            </a:r>
            <a:r>
              <a:rPr lang="en-US" sz="2400" b="1" dirty="0" err="1"/>
              <a:t>इस</a:t>
            </a:r>
            <a:r>
              <a:rPr lang="en-US" sz="2400" b="1" dirty="0"/>
              <a:t> </a:t>
            </a:r>
            <a:r>
              <a:rPr lang="en-US" sz="2400" b="1" dirty="0" err="1"/>
              <a:t>कर्तव्य</a:t>
            </a:r>
            <a:r>
              <a:rPr lang="en-US" sz="2400" b="1" dirty="0"/>
              <a:t> </a:t>
            </a:r>
            <a:r>
              <a:rPr lang="en-US" sz="2400" b="1" dirty="0" err="1"/>
              <a:t>का</a:t>
            </a:r>
            <a:r>
              <a:rPr lang="en-US" sz="2400" b="1" dirty="0"/>
              <a:t> </a:t>
            </a:r>
            <a:r>
              <a:rPr lang="en-US" sz="2400" b="1" dirty="0" err="1"/>
              <a:t>विफल</a:t>
            </a:r>
            <a:r>
              <a:rPr lang="en-US" sz="2400" b="1" dirty="0"/>
              <a:t> </a:t>
            </a:r>
            <a:r>
              <a:rPr lang="en-US" sz="2400" b="1" dirty="0" err="1"/>
              <a:t>होना</a:t>
            </a:r>
            <a:r>
              <a:rPr lang="en-US" sz="2400" b="1" dirty="0"/>
              <a:t> </a:t>
            </a:r>
            <a:r>
              <a:rPr lang="en-US" sz="2400" b="1" dirty="0" err="1"/>
              <a:t>परमेश्वर</a:t>
            </a:r>
            <a:r>
              <a:rPr lang="en-US" sz="2400" b="1" dirty="0"/>
              <a:t> </a:t>
            </a:r>
            <a:r>
              <a:rPr lang="en-US" sz="2400" b="1" dirty="0" err="1"/>
              <a:t>और</a:t>
            </a:r>
            <a:r>
              <a:rPr lang="en-US" sz="2400" b="1" dirty="0"/>
              <a:t> </a:t>
            </a:r>
            <a:r>
              <a:rPr lang="en-US" sz="2400" b="1" dirty="0" err="1"/>
              <a:t>इस</a:t>
            </a:r>
            <a:r>
              <a:rPr lang="en-US" sz="2400" b="1" dirty="0"/>
              <a:t> </a:t>
            </a:r>
            <a:r>
              <a:rPr lang="en-US" sz="2400" b="1" dirty="0" err="1"/>
              <a:t>राष्ट्र</a:t>
            </a:r>
            <a:r>
              <a:rPr lang="en-US" sz="2400" b="1" dirty="0"/>
              <a:t> </a:t>
            </a:r>
            <a:r>
              <a:rPr lang="en-US" sz="2400" b="1" dirty="0" err="1"/>
              <a:t>के</a:t>
            </a:r>
            <a:r>
              <a:rPr lang="en-US" sz="2400" b="1" dirty="0"/>
              <a:t> </a:t>
            </a:r>
            <a:r>
              <a:rPr lang="en-US" sz="2400" b="1" dirty="0" err="1"/>
              <a:t>विरोद्ध</a:t>
            </a:r>
            <a:r>
              <a:rPr lang="en-US" sz="2400" b="1" dirty="0"/>
              <a:t> </a:t>
            </a:r>
            <a:r>
              <a:rPr lang="en-US" sz="2400" b="1" dirty="0" err="1"/>
              <a:t>में</a:t>
            </a:r>
            <a:r>
              <a:rPr lang="en-US" sz="2400" b="1" dirty="0"/>
              <a:t> </a:t>
            </a:r>
            <a:r>
              <a:rPr lang="en-US" sz="2400" b="1" dirty="0" err="1"/>
              <a:t>एक</a:t>
            </a:r>
            <a:r>
              <a:rPr lang="en-US" sz="2400" b="1" dirty="0"/>
              <a:t> </a:t>
            </a:r>
            <a:r>
              <a:rPr lang="en-US" sz="2400" b="1" dirty="0" err="1"/>
              <a:t>बहुत</a:t>
            </a:r>
            <a:r>
              <a:rPr lang="en-US" sz="2400" b="1" dirty="0"/>
              <a:t> </a:t>
            </a:r>
            <a:r>
              <a:rPr lang="en-US" sz="2400" b="1" dirty="0" err="1"/>
              <a:t>गम्भीर</a:t>
            </a:r>
            <a:r>
              <a:rPr lang="en-US" sz="2400" b="1" dirty="0"/>
              <a:t> </a:t>
            </a:r>
            <a:r>
              <a:rPr lang="en-US" sz="2400" b="1" dirty="0" err="1"/>
              <a:t>अपराध</a:t>
            </a:r>
            <a:r>
              <a:rPr lang="en-US" sz="2400" b="1" dirty="0"/>
              <a:t> </a:t>
            </a:r>
            <a:r>
              <a:rPr lang="en-US" sz="2400" b="1" dirty="0" err="1"/>
              <a:t>है</a:t>
            </a:r>
            <a:r>
              <a:rPr lang="en-US" sz="2400" b="1" dirty="0"/>
              <a:t>।</a:t>
            </a:r>
          </a:p>
          <a:p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>३. </a:t>
            </a:r>
            <a:r>
              <a:rPr lang="en-US" sz="2400" b="1" dirty="0" err="1"/>
              <a:t>वर्ष</a:t>
            </a:r>
            <a:r>
              <a:rPr lang="en-US" sz="2400" b="1" dirty="0"/>
              <a:t> २०१३ </a:t>
            </a:r>
            <a:r>
              <a:rPr lang="en-US" sz="2400" b="1" dirty="0" err="1"/>
              <a:t>भारत</a:t>
            </a:r>
            <a:r>
              <a:rPr lang="en-US" sz="2400" b="1" dirty="0"/>
              <a:t> </a:t>
            </a:r>
            <a:r>
              <a:rPr lang="en-US" sz="2400" b="1" dirty="0" err="1"/>
              <a:t>मे</a:t>
            </a:r>
            <a:r>
              <a:rPr lang="en-US" sz="2400" b="1" dirty="0"/>
              <a:t> </a:t>
            </a:r>
            <a:r>
              <a:rPr lang="en-US" sz="2400" b="1" dirty="0" err="1"/>
              <a:t>सुसमाचार</a:t>
            </a:r>
            <a:r>
              <a:rPr lang="en-US" sz="2400" b="1" dirty="0"/>
              <a:t> </a:t>
            </a:r>
            <a:r>
              <a:rPr lang="en-US" sz="2400" b="1" dirty="0" err="1"/>
              <a:t>फैलाने</a:t>
            </a:r>
            <a:r>
              <a:rPr lang="en-US" sz="2400" b="1" dirty="0"/>
              <a:t> </a:t>
            </a:r>
            <a:r>
              <a:rPr lang="en-US" sz="2400" b="1" dirty="0" err="1"/>
              <a:t>का</a:t>
            </a:r>
            <a:r>
              <a:rPr lang="en-US" sz="2400" b="1" dirty="0"/>
              <a:t> </a:t>
            </a:r>
            <a:r>
              <a:rPr lang="en-US" sz="2400" b="1" dirty="0" err="1"/>
              <a:t>वर्ष</a:t>
            </a:r>
            <a:r>
              <a:rPr lang="en-US" sz="2400" b="1" dirty="0"/>
              <a:t> </a:t>
            </a:r>
            <a:r>
              <a:rPr lang="en-US" sz="2400" b="1" dirty="0" err="1"/>
              <a:t>है</a:t>
            </a:r>
            <a:r>
              <a:rPr lang="en-US" sz="2400" b="1" dirty="0"/>
              <a:t>। </a:t>
            </a:r>
            <a:r>
              <a:rPr lang="en-US" sz="2400" b="1" dirty="0" err="1"/>
              <a:t>यह</a:t>
            </a:r>
            <a:r>
              <a:rPr lang="en-US" sz="2400" b="1" dirty="0"/>
              <a:t> </a:t>
            </a:r>
            <a:r>
              <a:rPr lang="en-US" sz="2400" b="1" dirty="0" err="1"/>
              <a:t>काम</a:t>
            </a:r>
            <a:r>
              <a:rPr lang="en-US" sz="2400" b="1" dirty="0"/>
              <a:t> </a:t>
            </a:r>
            <a:r>
              <a:rPr lang="en-US" sz="2400" b="1" dirty="0" err="1"/>
              <a:t>करने</a:t>
            </a:r>
            <a:r>
              <a:rPr lang="en-US" sz="2400" b="1" dirty="0"/>
              <a:t> </a:t>
            </a:r>
            <a:r>
              <a:rPr lang="en-US" sz="2400" b="1" dirty="0" err="1"/>
              <a:t>मे</a:t>
            </a:r>
            <a:r>
              <a:rPr lang="en-US" sz="2400" b="1" dirty="0"/>
              <a:t> </a:t>
            </a:r>
            <a:r>
              <a:rPr lang="en-US" sz="2400" b="1" dirty="0" err="1"/>
              <a:t>और</a:t>
            </a:r>
            <a:r>
              <a:rPr lang="en-US" sz="2400" b="1" dirty="0"/>
              <a:t> </a:t>
            </a:r>
            <a:r>
              <a:rPr lang="en-US" sz="2400" b="1" dirty="0" err="1"/>
              <a:t>कितने</a:t>
            </a:r>
            <a:r>
              <a:rPr lang="en-US" sz="2400" b="1" dirty="0"/>
              <a:t> </a:t>
            </a:r>
            <a:r>
              <a:rPr lang="en-US" sz="2400" b="1" dirty="0" err="1"/>
              <a:t>वर्षों</a:t>
            </a:r>
            <a:r>
              <a:rPr lang="en-US" sz="2400" b="1" dirty="0"/>
              <a:t> </a:t>
            </a:r>
            <a:r>
              <a:rPr lang="en-US" sz="2400" b="1" dirty="0" err="1"/>
              <a:t>की</a:t>
            </a:r>
            <a:r>
              <a:rPr lang="en-US" sz="2400" b="1" dirty="0"/>
              <a:t> </a:t>
            </a:r>
            <a:r>
              <a:rPr lang="en-US" sz="2400" b="1" dirty="0" err="1"/>
              <a:t>आवश्यकता</a:t>
            </a:r>
            <a:r>
              <a:rPr lang="en-US" sz="2400" b="1" dirty="0"/>
              <a:t> </a:t>
            </a:r>
            <a:r>
              <a:rPr lang="en-US" sz="2400" b="1" dirty="0" err="1"/>
              <a:t>है</a:t>
            </a:r>
            <a:r>
              <a:rPr lang="en-US" sz="2400" b="1" dirty="0"/>
              <a:t> ?</a:t>
            </a:r>
            <a:br>
              <a:rPr lang="en-US" sz="2400" b="1" dirty="0"/>
            </a:b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>४. </a:t>
            </a:r>
            <a:r>
              <a:rPr lang="en-US" sz="2400" b="1" dirty="0" err="1"/>
              <a:t>कलिसिया</a:t>
            </a:r>
            <a:r>
              <a:rPr lang="en-US" sz="2400" b="1" dirty="0"/>
              <a:t> </a:t>
            </a:r>
            <a:r>
              <a:rPr lang="en-US" sz="2400" b="1" dirty="0" err="1"/>
              <a:t>कोई</a:t>
            </a:r>
            <a:r>
              <a:rPr lang="en-US" sz="2400" b="1" dirty="0"/>
              <a:t> </a:t>
            </a:r>
            <a:r>
              <a:rPr lang="en-US" sz="2400" b="1" dirty="0" err="1"/>
              <a:t>भी</a:t>
            </a:r>
            <a:r>
              <a:rPr lang="en-US" sz="2400" b="1" dirty="0"/>
              <a:t> </a:t>
            </a:r>
            <a:r>
              <a:rPr lang="en-US" sz="2400" b="1" dirty="0" err="1"/>
              <a:t>काम</a:t>
            </a:r>
            <a:r>
              <a:rPr lang="en-US" sz="2400" b="1" dirty="0"/>
              <a:t> </a:t>
            </a:r>
            <a:r>
              <a:rPr lang="en-US" sz="2400" b="1" dirty="0" err="1"/>
              <a:t>सुनियोजित</a:t>
            </a:r>
            <a:r>
              <a:rPr lang="en-US" sz="2400" b="1" dirty="0"/>
              <a:t> </a:t>
            </a:r>
            <a:r>
              <a:rPr lang="en-US" sz="2400" b="1" dirty="0" err="1"/>
              <a:t>ढ़ंग</a:t>
            </a:r>
            <a:r>
              <a:rPr lang="en-US" sz="2400" b="1" dirty="0"/>
              <a:t> </a:t>
            </a:r>
            <a:r>
              <a:rPr lang="en-US" sz="2400" b="1" dirty="0" err="1"/>
              <a:t>से</a:t>
            </a:r>
            <a:r>
              <a:rPr lang="en-US" sz="2400" b="1" dirty="0"/>
              <a:t> </a:t>
            </a:r>
            <a:r>
              <a:rPr lang="en-US" sz="2400" b="1" dirty="0" err="1"/>
              <a:t>नहीं</a:t>
            </a:r>
            <a:r>
              <a:rPr lang="en-US" sz="2400" b="1" dirty="0"/>
              <a:t> </a:t>
            </a:r>
            <a:r>
              <a:rPr lang="en-US" sz="2400" b="1" dirty="0" err="1"/>
              <a:t>करती</a:t>
            </a:r>
            <a:r>
              <a:rPr lang="en-US" sz="2400" b="1" dirty="0"/>
              <a:t>, </a:t>
            </a:r>
            <a:r>
              <a:rPr lang="en-US" sz="2400" b="1" dirty="0" err="1"/>
              <a:t>जैसे</a:t>
            </a:r>
            <a:r>
              <a:rPr lang="en-US" sz="2400" b="1" dirty="0"/>
              <a:t> </a:t>
            </a:r>
            <a:r>
              <a:rPr lang="en-US" sz="2400" b="1" dirty="0" err="1"/>
              <a:t>भारत</a:t>
            </a:r>
            <a:r>
              <a:rPr lang="en-US" sz="2400" b="1" dirty="0"/>
              <a:t> </a:t>
            </a:r>
            <a:r>
              <a:rPr lang="en-US" sz="2400" b="1" dirty="0" err="1"/>
              <a:t>में</a:t>
            </a:r>
            <a:r>
              <a:rPr lang="en-US" sz="2400" b="1" dirty="0"/>
              <a:t> </a:t>
            </a:r>
            <a:r>
              <a:rPr lang="en-US" sz="2400" b="1" dirty="0" err="1"/>
              <a:t>सिर्फ</a:t>
            </a:r>
            <a:r>
              <a:rPr lang="en-US" sz="2400" b="1" dirty="0"/>
              <a:t> </a:t>
            </a:r>
            <a:r>
              <a:rPr lang="en-US" sz="2400" b="1" dirty="0" err="1"/>
              <a:t>सात</a:t>
            </a:r>
            <a:r>
              <a:rPr lang="en-US" sz="2400" b="1" dirty="0"/>
              <a:t> </a:t>
            </a:r>
            <a:r>
              <a:rPr lang="en-US" sz="2400" b="1" dirty="0" err="1"/>
              <a:t>लाख</a:t>
            </a:r>
            <a:r>
              <a:rPr lang="en-US" sz="2400" b="1" dirty="0"/>
              <a:t> </a:t>
            </a:r>
            <a:r>
              <a:rPr lang="en-US" sz="2400" b="1" dirty="0" err="1"/>
              <a:t>गाँव</a:t>
            </a:r>
            <a:r>
              <a:rPr lang="en-US" sz="2400" b="1" dirty="0"/>
              <a:t> </a:t>
            </a:r>
            <a:r>
              <a:rPr lang="en-US" sz="2400" b="1" dirty="0" err="1"/>
              <a:t>हैं</a:t>
            </a:r>
            <a:r>
              <a:rPr lang="en-US" sz="2400" b="1" dirty="0"/>
              <a:t>, </a:t>
            </a:r>
            <a:r>
              <a:rPr lang="en-US" sz="2400" b="1" dirty="0" err="1"/>
              <a:t>और</a:t>
            </a:r>
            <a:r>
              <a:rPr lang="en-US" sz="2400" b="1" dirty="0"/>
              <a:t> </a:t>
            </a:r>
            <a:r>
              <a:rPr lang="en-US" sz="2400" b="1" dirty="0" err="1"/>
              <a:t>तमिलनाडु</a:t>
            </a:r>
            <a:r>
              <a:rPr lang="en-US" sz="2400" b="1" dirty="0"/>
              <a:t> </a:t>
            </a:r>
            <a:r>
              <a:rPr lang="en-US" sz="2400" b="1" dirty="0" err="1"/>
              <a:t>में</a:t>
            </a:r>
            <a:r>
              <a:rPr lang="en-US" sz="2400" b="1" dirty="0"/>
              <a:t> ५० </a:t>
            </a:r>
            <a:r>
              <a:rPr lang="en-US" sz="2400" b="1" dirty="0" err="1"/>
              <a:t>हज़ार</a:t>
            </a:r>
            <a:r>
              <a:rPr lang="en-US" sz="2400" b="1" dirty="0"/>
              <a:t> </a:t>
            </a:r>
            <a:r>
              <a:rPr lang="en-US" sz="2400" b="1" dirty="0" err="1"/>
              <a:t>कलिसियाये</a:t>
            </a:r>
            <a:r>
              <a:rPr lang="en-US" sz="2400" b="1" dirty="0"/>
              <a:t> </a:t>
            </a:r>
            <a:r>
              <a:rPr lang="en-US" sz="2400" b="1" dirty="0" err="1"/>
              <a:t>है</a:t>
            </a:r>
            <a:r>
              <a:rPr lang="en-US" sz="2400" b="1" dirty="0"/>
              <a:t>। </a:t>
            </a:r>
            <a:r>
              <a:rPr lang="en-US" sz="2400" b="1" dirty="0" err="1"/>
              <a:t>अगर</a:t>
            </a:r>
            <a:r>
              <a:rPr lang="en-US" sz="2400" b="1" dirty="0"/>
              <a:t> </a:t>
            </a:r>
            <a:r>
              <a:rPr lang="en-US" sz="2400" b="1" dirty="0" err="1"/>
              <a:t>हम</a:t>
            </a:r>
            <a:r>
              <a:rPr lang="en-US" sz="2400" b="1" dirty="0"/>
              <a:t> </a:t>
            </a:r>
            <a:r>
              <a:rPr lang="en-US" sz="2400" b="1" dirty="0" err="1"/>
              <a:t>आंकड़े</a:t>
            </a:r>
            <a:r>
              <a:rPr lang="en-US" sz="2400" b="1" dirty="0"/>
              <a:t> </a:t>
            </a:r>
            <a:r>
              <a:rPr lang="en-US" sz="2400" b="1" dirty="0" err="1"/>
              <a:t>देखें</a:t>
            </a:r>
            <a:r>
              <a:rPr lang="en-US" sz="2400" b="1" dirty="0"/>
              <a:t> </a:t>
            </a:r>
            <a:r>
              <a:rPr lang="en-US" sz="2400" b="1" dirty="0" err="1"/>
              <a:t>तो</a:t>
            </a:r>
            <a:r>
              <a:rPr lang="en-US" sz="2400" b="1" dirty="0"/>
              <a:t> </a:t>
            </a:r>
            <a:r>
              <a:rPr lang="en-US" sz="2400" b="1" dirty="0" err="1"/>
              <a:t>कलिसियायो</a:t>
            </a:r>
            <a:r>
              <a:rPr lang="en-US" sz="2400" b="1" dirty="0"/>
              <a:t> </a:t>
            </a:r>
            <a:r>
              <a:rPr lang="en-US" sz="2400" b="1" dirty="0" err="1"/>
              <a:t>की</a:t>
            </a:r>
            <a:r>
              <a:rPr lang="en-US" sz="2400" b="1" dirty="0"/>
              <a:t> </a:t>
            </a:r>
            <a:r>
              <a:rPr lang="en-US" sz="2400" b="1" dirty="0" err="1"/>
              <a:t>संख्या</a:t>
            </a:r>
            <a:r>
              <a:rPr lang="en-US" sz="2400" b="1" dirty="0"/>
              <a:t> </a:t>
            </a:r>
            <a:r>
              <a:rPr lang="en-US" sz="2400" b="1" dirty="0" err="1"/>
              <a:t>गाँवों</a:t>
            </a:r>
            <a:r>
              <a:rPr lang="en-US" sz="2400" b="1" dirty="0"/>
              <a:t> </a:t>
            </a:r>
            <a:r>
              <a:rPr lang="en-US" sz="2400" b="1" dirty="0" err="1"/>
              <a:t>से</a:t>
            </a:r>
            <a:r>
              <a:rPr lang="en-US" sz="2400" b="1" dirty="0"/>
              <a:t> </a:t>
            </a:r>
            <a:r>
              <a:rPr lang="en-US" sz="2400" b="1" dirty="0" err="1"/>
              <a:t>ज़्यादा</a:t>
            </a:r>
            <a:r>
              <a:rPr lang="en-US" sz="2400" b="1" dirty="0"/>
              <a:t> </a:t>
            </a:r>
            <a:r>
              <a:rPr lang="en-US" sz="2400" b="1" dirty="0" err="1"/>
              <a:t>है</a:t>
            </a:r>
            <a:r>
              <a:rPr lang="en-US" sz="2400" b="1" dirty="0"/>
              <a:t>। </a:t>
            </a:r>
            <a:r>
              <a:rPr lang="en-US" sz="2400" b="1" dirty="0" err="1"/>
              <a:t>अगर</a:t>
            </a:r>
            <a:r>
              <a:rPr lang="en-US" sz="2400" b="1" dirty="0"/>
              <a:t> </a:t>
            </a:r>
            <a:r>
              <a:rPr lang="en-US" sz="2400" b="1" dirty="0" err="1"/>
              <a:t>सब</a:t>
            </a:r>
            <a:r>
              <a:rPr lang="en-US" sz="2400" b="1" dirty="0"/>
              <a:t> </a:t>
            </a:r>
            <a:r>
              <a:rPr lang="en-US" sz="2400" b="1" dirty="0" err="1"/>
              <a:t>योजनानुसार</a:t>
            </a:r>
            <a:r>
              <a:rPr lang="en-US" sz="2400" b="1" dirty="0"/>
              <a:t> </a:t>
            </a:r>
            <a:r>
              <a:rPr lang="en-US" sz="2400" b="1" dirty="0" err="1"/>
              <a:t>किया</a:t>
            </a:r>
            <a:r>
              <a:rPr lang="en-US" sz="2400" b="1" dirty="0"/>
              <a:t> </a:t>
            </a:r>
            <a:r>
              <a:rPr lang="en-US" sz="2400" b="1" dirty="0" err="1"/>
              <a:t>जाये</a:t>
            </a:r>
            <a:r>
              <a:rPr lang="en-US" sz="2400" b="1" dirty="0"/>
              <a:t> </a:t>
            </a:r>
            <a:r>
              <a:rPr lang="en-US" sz="2400" b="1" dirty="0" err="1"/>
              <a:t>तो</a:t>
            </a:r>
            <a:r>
              <a:rPr lang="en-US" sz="2400" b="1" dirty="0"/>
              <a:t> </a:t>
            </a:r>
            <a:r>
              <a:rPr lang="en-US" sz="2400" b="1" dirty="0" err="1"/>
              <a:t>एक</a:t>
            </a:r>
            <a:r>
              <a:rPr lang="en-US" sz="2400" b="1" dirty="0"/>
              <a:t> </a:t>
            </a:r>
            <a:r>
              <a:rPr lang="en-US" sz="2400" b="1" dirty="0" err="1"/>
              <a:t>महीने</a:t>
            </a:r>
            <a:r>
              <a:rPr lang="en-US" sz="2400" b="1" dirty="0"/>
              <a:t> </a:t>
            </a:r>
            <a:r>
              <a:rPr lang="en-US" sz="2400" b="1" dirty="0" err="1"/>
              <a:t>के</a:t>
            </a:r>
            <a:r>
              <a:rPr lang="en-US" sz="2400" b="1" dirty="0"/>
              <a:t> </a:t>
            </a:r>
            <a:r>
              <a:rPr lang="en-US" sz="2400" b="1" dirty="0" err="1"/>
              <a:t>अंदर</a:t>
            </a:r>
            <a:r>
              <a:rPr lang="en-US" sz="2400" b="1" dirty="0"/>
              <a:t> </a:t>
            </a:r>
            <a:r>
              <a:rPr lang="en-US" sz="2400" b="1" dirty="0" err="1"/>
              <a:t>पुरे</a:t>
            </a:r>
            <a:r>
              <a:rPr lang="en-US" sz="2400" b="1" dirty="0"/>
              <a:t> </a:t>
            </a:r>
            <a:r>
              <a:rPr lang="en-US" sz="2400" b="1" dirty="0" err="1"/>
              <a:t>भारत</a:t>
            </a:r>
            <a:r>
              <a:rPr lang="en-US" sz="2400" b="1" dirty="0"/>
              <a:t> </a:t>
            </a:r>
            <a:r>
              <a:rPr lang="en-US" sz="2400" b="1" dirty="0" err="1"/>
              <a:t>में</a:t>
            </a:r>
            <a:r>
              <a:rPr lang="en-US" sz="2400" b="1" dirty="0"/>
              <a:t> </a:t>
            </a:r>
            <a:r>
              <a:rPr lang="en-US" sz="2400" b="1" dirty="0" err="1"/>
              <a:t>सुसमाचार</a:t>
            </a:r>
            <a:r>
              <a:rPr lang="en-US" sz="2400" b="1" dirty="0"/>
              <a:t> </a:t>
            </a:r>
            <a:r>
              <a:rPr lang="en-US" sz="2400" b="1" dirty="0" err="1"/>
              <a:t>पहुचाया</a:t>
            </a:r>
            <a:r>
              <a:rPr lang="en-US" sz="2400" b="1" dirty="0"/>
              <a:t> </a:t>
            </a:r>
            <a:r>
              <a:rPr lang="en-US" sz="2400" b="1" dirty="0" err="1"/>
              <a:t>जा</a:t>
            </a:r>
            <a:r>
              <a:rPr lang="en-US" sz="2400" b="1" dirty="0"/>
              <a:t> </a:t>
            </a:r>
            <a:r>
              <a:rPr lang="en-US" sz="2400" b="1" dirty="0" err="1"/>
              <a:t>सकता</a:t>
            </a:r>
            <a:r>
              <a:rPr lang="en-US" sz="2400" b="1" dirty="0"/>
              <a:t> </a:t>
            </a:r>
            <a:r>
              <a:rPr lang="en-US" sz="2400" b="1" dirty="0" err="1"/>
              <a:t>है</a:t>
            </a:r>
            <a:r>
              <a:rPr lang="en-US" sz="2400" b="1" dirty="0"/>
              <a:t>। </a:t>
            </a:r>
            <a:r>
              <a:rPr lang="en-US" sz="2400" b="1" dirty="0" err="1"/>
              <a:t>एक</a:t>
            </a:r>
            <a:r>
              <a:rPr lang="en-US" sz="2400" b="1" dirty="0"/>
              <a:t> </a:t>
            </a:r>
            <a:r>
              <a:rPr lang="en-US" sz="2400" b="1" dirty="0" err="1"/>
              <a:t>गाँव</a:t>
            </a:r>
            <a:r>
              <a:rPr lang="en-US" sz="2400" b="1" dirty="0"/>
              <a:t> </a:t>
            </a:r>
            <a:r>
              <a:rPr lang="en-US" sz="2400" b="1" dirty="0" err="1"/>
              <a:t>की</a:t>
            </a:r>
            <a:r>
              <a:rPr lang="en-US" sz="2400" b="1" dirty="0"/>
              <a:t> </a:t>
            </a:r>
            <a:r>
              <a:rPr lang="en-US" sz="2400" b="1" dirty="0" err="1"/>
              <a:t>ज़िम्मेदारी</a:t>
            </a:r>
            <a:r>
              <a:rPr lang="en-US" sz="2400" b="1" dirty="0"/>
              <a:t> </a:t>
            </a:r>
            <a:r>
              <a:rPr lang="en-US" sz="2400" b="1" dirty="0" err="1"/>
              <a:t>एक</a:t>
            </a:r>
            <a:r>
              <a:rPr lang="en-US" sz="2400" b="1" dirty="0"/>
              <a:t> </a:t>
            </a:r>
            <a:r>
              <a:rPr lang="en-US" sz="2400" b="1" dirty="0" err="1"/>
              <a:t>कलिसिया</a:t>
            </a:r>
            <a:r>
              <a:rPr lang="en-US" sz="2400" b="1" dirty="0"/>
              <a:t> </a:t>
            </a:r>
            <a:r>
              <a:rPr lang="en-US" sz="2400" b="1" dirty="0" err="1"/>
              <a:t>को</a:t>
            </a:r>
            <a:r>
              <a:rPr lang="en-US" sz="2400" b="1" dirty="0"/>
              <a:t> </a:t>
            </a:r>
            <a:r>
              <a:rPr lang="en-US" sz="2400" b="1" dirty="0" err="1"/>
              <a:t>दी</a:t>
            </a:r>
            <a:r>
              <a:rPr lang="en-US" sz="2400" b="1" dirty="0"/>
              <a:t> </a:t>
            </a:r>
            <a:r>
              <a:rPr lang="en-US" sz="2400" b="1" dirty="0" err="1"/>
              <a:t>जाये</a:t>
            </a:r>
            <a:r>
              <a:rPr lang="en-US" sz="2400" b="1" dirty="0"/>
              <a:t>। </a:t>
            </a:r>
            <a:r>
              <a:rPr lang="en-US" sz="2400" b="1" dirty="0" err="1"/>
              <a:t>तुम</a:t>
            </a:r>
            <a:r>
              <a:rPr lang="en-US" sz="2400" b="1" dirty="0"/>
              <a:t> </a:t>
            </a:r>
            <a:r>
              <a:rPr lang="en-US" sz="2400" b="1" dirty="0" err="1"/>
              <a:t>रणनीति</a:t>
            </a:r>
            <a:r>
              <a:rPr lang="en-US" sz="2400" b="1" dirty="0"/>
              <a:t> </a:t>
            </a:r>
            <a:r>
              <a:rPr lang="en-US" sz="2400" b="1" dirty="0" err="1"/>
              <a:t>या</a:t>
            </a:r>
            <a:r>
              <a:rPr lang="en-US" sz="2400" b="1" dirty="0"/>
              <a:t> </a:t>
            </a:r>
            <a:r>
              <a:rPr lang="en-US" sz="2400" b="1" dirty="0" err="1"/>
              <a:t>योजना</a:t>
            </a:r>
            <a:r>
              <a:rPr lang="en-US" sz="2400" b="1" dirty="0"/>
              <a:t> </a:t>
            </a:r>
            <a:r>
              <a:rPr lang="en-US" sz="2400" b="1" dirty="0" err="1"/>
              <a:t>के</a:t>
            </a:r>
            <a:r>
              <a:rPr lang="en-US" sz="2400" b="1" dirty="0"/>
              <a:t> </a:t>
            </a:r>
            <a:r>
              <a:rPr lang="en-US" sz="2400" b="1" dirty="0" err="1"/>
              <a:t>अनुसार</a:t>
            </a:r>
            <a:r>
              <a:rPr lang="en-US" sz="2400" b="1" dirty="0"/>
              <a:t> </a:t>
            </a:r>
            <a:r>
              <a:rPr lang="en-US" sz="2400" b="1" dirty="0" err="1"/>
              <a:t>कार्य</a:t>
            </a:r>
            <a:r>
              <a:rPr lang="en-US" sz="2400" b="1" dirty="0"/>
              <a:t> </a:t>
            </a:r>
            <a:r>
              <a:rPr lang="en-US" sz="2400" b="1" dirty="0" err="1"/>
              <a:t>क्यों</a:t>
            </a:r>
            <a:r>
              <a:rPr lang="en-US" sz="2400" b="1" dirty="0"/>
              <a:t> </a:t>
            </a:r>
            <a:r>
              <a:rPr lang="en-US" sz="2400" b="1" dirty="0" err="1"/>
              <a:t>नहीं</a:t>
            </a:r>
            <a:r>
              <a:rPr lang="en-US" sz="2400" b="1" dirty="0"/>
              <a:t> </a:t>
            </a:r>
            <a:r>
              <a:rPr lang="en-US" sz="2400" b="1" dirty="0" err="1"/>
              <a:t>करते</a:t>
            </a:r>
            <a:r>
              <a:rPr lang="en-US" sz="2400" b="1" dirty="0"/>
              <a:t> ? </a:t>
            </a:r>
            <a:r>
              <a:rPr lang="en-US" sz="2400" b="1" dirty="0" err="1"/>
              <a:t>कलिसिया</a:t>
            </a:r>
            <a:r>
              <a:rPr lang="en-US" sz="2400" b="1" dirty="0"/>
              <a:t> </a:t>
            </a:r>
            <a:r>
              <a:rPr lang="en-US" sz="2400" b="1" dirty="0" err="1"/>
              <a:t>के</a:t>
            </a:r>
            <a:r>
              <a:rPr lang="en-US" sz="2400" b="1" dirty="0"/>
              <a:t> </a:t>
            </a:r>
            <a:r>
              <a:rPr lang="en-US" sz="2400" b="1" dirty="0" err="1"/>
              <a:t>अध्यक्ष</a:t>
            </a:r>
            <a:r>
              <a:rPr lang="en-US" sz="2400" b="1" dirty="0"/>
              <a:t>, </a:t>
            </a:r>
            <a:r>
              <a:rPr lang="en-US" sz="2400" b="1" dirty="0" err="1"/>
              <a:t>जागो</a:t>
            </a:r>
            <a:r>
              <a:rPr lang="en-US" sz="2400" b="1" dirty="0"/>
              <a:t>, </a:t>
            </a:r>
            <a:r>
              <a:rPr lang="en-US" sz="2400" b="1" dirty="0" err="1"/>
              <a:t>और</a:t>
            </a:r>
            <a:r>
              <a:rPr lang="en-US" sz="2400" b="1" dirty="0"/>
              <a:t> </a:t>
            </a:r>
            <a:r>
              <a:rPr lang="en-US" sz="2400" b="1" dirty="0" err="1"/>
              <a:t>यह</a:t>
            </a:r>
            <a:r>
              <a:rPr lang="en-US" sz="2400" b="1" dirty="0"/>
              <a:t> </a:t>
            </a:r>
            <a:r>
              <a:rPr lang="en-US" sz="2400" b="1" dirty="0" err="1"/>
              <a:t>कार्य</a:t>
            </a:r>
            <a:r>
              <a:rPr lang="en-US" sz="2400" b="1" dirty="0"/>
              <a:t> </a:t>
            </a:r>
            <a:r>
              <a:rPr lang="en-US" sz="2400" b="1" dirty="0" err="1"/>
              <a:t>मिलकर</a:t>
            </a:r>
            <a:r>
              <a:rPr lang="en-US" sz="2400" b="1" dirty="0"/>
              <a:t> </a:t>
            </a:r>
            <a:r>
              <a:rPr lang="en-US" sz="2400" b="1" dirty="0" err="1"/>
              <a:t>करो</a:t>
            </a:r>
            <a:r>
              <a:rPr lang="en-US" sz="2400" b="1" dirty="0"/>
              <a:t>, </a:t>
            </a:r>
            <a:r>
              <a:rPr lang="en-US" sz="2400" b="1" dirty="0" err="1"/>
              <a:t>नहीं</a:t>
            </a:r>
            <a:r>
              <a:rPr lang="en-US" sz="2400" b="1" dirty="0"/>
              <a:t> </a:t>
            </a:r>
            <a:r>
              <a:rPr lang="en-US" sz="2400" b="1" dirty="0" err="1"/>
              <a:t>तो</a:t>
            </a:r>
            <a:r>
              <a:rPr lang="en-US" sz="2400" b="1" dirty="0"/>
              <a:t> </a:t>
            </a:r>
            <a:r>
              <a:rPr lang="en-US" sz="2400" b="1" dirty="0" err="1"/>
              <a:t>हम</a:t>
            </a:r>
            <a:r>
              <a:rPr lang="en-US" sz="2400" b="1" dirty="0"/>
              <a:t> </a:t>
            </a:r>
            <a:r>
              <a:rPr lang="en-US" sz="2400" b="1" dirty="0" err="1"/>
              <a:t>ये</a:t>
            </a:r>
            <a:r>
              <a:rPr lang="en-US" sz="2400" b="1" dirty="0"/>
              <a:t> </a:t>
            </a:r>
            <a:r>
              <a:rPr lang="en-US" sz="2400" b="1" dirty="0" err="1"/>
              <a:t>काम</a:t>
            </a:r>
            <a:r>
              <a:rPr lang="en-US" sz="2400" b="1" dirty="0"/>
              <a:t> </a:t>
            </a:r>
            <a:r>
              <a:rPr lang="en-US" sz="2400" b="1" dirty="0" err="1"/>
              <a:t>की</a:t>
            </a:r>
            <a:r>
              <a:rPr lang="en-US" sz="2400" b="1" dirty="0"/>
              <a:t> </a:t>
            </a:r>
            <a:r>
              <a:rPr lang="en-US" sz="2400" b="1" dirty="0" err="1"/>
              <a:t>ज़िम्मेदारी</a:t>
            </a:r>
            <a:r>
              <a:rPr lang="en-US" sz="2400" b="1" dirty="0"/>
              <a:t> </a:t>
            </a:r>
            <a:r>
              <a:rPr lang="en-US" sz="2400" b="1" dirty="0" err="1"/>
              <a:t>अपने</a:t>
            </a:r>
            <a:r>
              <a:rPr lang="en-US" sz="2400" b="1" dirty="0"/>
              <a:t> </a:t>
            </a:r>
            <a:r>
              <a:rPr lang="en-US" sz="2400" b="1" dirty="0" err="1"/>
              <a:t>साथ</a:t>
            </a:r>
            <a:r>
              <a:rPr lang="en-US" sz="2400" b="1" dirty="0"/>
              <a:t> </a:t>
            </a:r>
            <a:r>
              <a:rPr lang="en-US" sz="2400" b="1" dirty="0" err="1"/>
              <a:t>में</a:t>
            </a:r>
            <a:r>
              <a:rPr lang="en-US" sz="2400" b="1" dirty="0"/>
              <a:t> </a:t>
            </a:r>
            <a:r>
              <a:rPr lang="en-US" sz="2400" b="1" dirty="0" err="1"/>
              <a:t>ले</a:t>
            </a:r>
            <a:r>
              <a:rPr lang="en-US" sz="2400" b="1" dirty="0"/>
              <a:t> </a:t>
            </a:r>
            <a:r>
              <a:rPr lang="en-US" sz="2400" b="1" dirty="0" err="1"/>
              <a:t>लेंगे</a:t>
            </a:r>
            <a:r>
              <a:rPr lang="en-US" sz="2400" b="1" dirty="0"/>
              <a:t>।</a:t>
            </a:r>
          </a:p>
          <a:p>
            <a:endParaRPr lang="en-US" sz="2400" b="1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39</TotalTime>
  <Words>854</Words>
  <Application>Microsoft Office PowerPoint</Application>
  <PresentationFormat>On-screen Show (4:3)</PresentationFormat>
  <Paragraphs>52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Trek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Angelica</dc:creator>
  <cp:lastModifiedBy>jesus</cp:lastModifiedBy>
  <cp:revision>50</cp:revision>
  <dcterms:created xsi:type="dcterms:W3CDTF">2013-12-28T17:05:21Z</dcterms:created>
  <dcterms:modified xsi:type="dcterms:W3CDTF">2017-03-10T13:44:37Z</dcterms:modified>
</cp:coreProperties>
</file>